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43.3</c:v>
                </c:pt>
                <c:pt idx="1">
                  <c:v>39.299999999999997</c:v>
                </c:pt>
                <c:pt idx="2">
                  <c:v>39.9</c:v>
                </c:pt>
                <c:pt idx="3">
                  <c:v>39.4</c:v>
                </c:pt>
                <c:pt idx="4">
                  <c:v>36.799999999999997</c:v>
                </c:pt>
                <c:pt idx="5">
                  <c:v>38.200000000000003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12</c:v>
                </c:pt>
                <c:pt idx="1">
                  <c:v>11.3</c:v>
                </c:pt>
                <c:pt idx="2">
                  <c:v>10</c:v>
                </c:pt>
                <c:pt idx="3">
                  <c:v>11</c:v>
                </c:pt>
                <c:pt idx="4">
                  <c:v>9.1</c:v>
                </c:pt>
                <c:pt idx="5">
                  <c:v>10.9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26.4</c:v>
                </c:pt>
                <c:pt idx="1">
                  <c:v>24.2</c:v>
                </c:pt>
                <c:pt idx="2">
                  <c:v>23.8</c:v>
                </c:pt>
                <c:pt idx="3">
                  <c:v>24.1</c:v>
                </c:pt>
                <c:pt idx="4">
                  <c:v>21.8</c:v>
                </c:pt>
                <c:pt idx="5">
                  <c:v>23.4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427328"/>
        <c:axId val="21428864"/>
      </c:lineChart>
      <c:catAx>
        <c:axId val="214273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1428864"/>
        <c:crosses val="autoZero"/>
        <c:auto val="1"/>
        <c:lblAlgn val="ctr"/>
        <c:lblOffset val="100"/>
        <c:noMultiLvlLbl val="0"/>
      </c:catAx>
      <c:valAx>
        <c:axId val="21428864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142732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  <p:pic>
        <p:nvPicPr>
          <p:cNvPr id="1033" name="Picture 9" descr="C:\Users\相澤裕介\AppData\Local\Microsoft\Windows\Temporary Internet Files\Content.IE5\690393FR\MC900149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899812"/>
            <a:ext cx="2386507" cy="260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804998"/>
              </p:ext>
            </p:extLst>
          </p:nvPr>
        </p:nvGraphicFramePr>
        <p:xfrm>
          <a:off x="304800" y="1554163"/>
          <a:ext cx="8686797" cy="461114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52785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04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05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06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12.0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04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718307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25896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46</TotalTime>
  <Words>162</Words>
  <Application>Microsoft Office PowerPoint</Application>
  <PresentationFormat>画面に合わせる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38</cp:revision>
  <dcterms:created xsi:type="dcterms:W3CDTF">2010-12-30T14:13:30Z</dcterms:created>
  <dcterms:modified xsi:type="dcterms:W3CDTF">2011-01-21T19:42:06Z</dcterms:modified>
</cp:coreProperties>
</file>