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27328"/>
        <c:axId val="21428864"/>
      </c:lineChart>
      <c:catAx>
        <c:axId val="2142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428864"/>
        <c:crosses val="autoZero"/>
        <c:auto val="1"/>
        <c:lblAlgn val="ctr"/>
        <c:lblOffset val="100"/>
        <c:noMultiLvlLbl val="0"/>
      </c:catAx>
      <c:valAx>
        <c:axId val="21428864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427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2011/1/22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116396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162</Words>
  <Application>Microsoft Office PowerPoint</Application>
  <PresentationFormat>画面に合わせる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37</cp:revision>
  <dcterms:created xsi:type="dcterms:W3CDTF">2010-12-30T14:13:30Z</dcterms:created>
  <dcterms:modified xsi:type="dcterms:W3CDTF">2011-01-21T19:40:54Z</dcterms:modified>
</cp:coreProperties>
</file>