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27328"/>
        <c:axId val="21428864"/>
      </c:lineChart>
      <c:catAx>
        <c:axId val="214273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28864"/>
        <c:crosses val="autoZero"/>
        <c:auto val="1"/>
        <c:lblAlgn val="ctr"/>
        <c:lblOffset val="100"/>
        <c:noMultiLvlLbl val="0"/>
      </c:catAx>
      <c:valAx>
        <c:axId val="21428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273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111722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</TotalTime>
  <Words>155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35</cp:revision>
  <dcterms:created xsi:type="dcterms:W3CDTF">2010-12-30T14:13:30Z</dcterms:created>
  <dcterms:modified xsi:type="dcterms:W3CDTF">2011-01-21T19:37:58Z</dcterms:modified>
</cp:coreProperties>
</file>