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97440"/>
        <c:axId val="21998976"/>
      </c:lineChart>
      <c:catAx>
        <c:axId val="21997440"/>
        <c:scaling>
          <c:orientation val="minMax"/>
        </c:scaling>
        <c:delete val="0"/>
        <c:axPos val="b"/>
        <c:majorTickMark val="out"/>
        <c:minorTickMark val="none"/>
        <c:tickLblPos val="nextTo"/>
        <c:crossAx val="21998976"/>
        <c:crosses val="autoZero"/>
        <c:auto val="1"/>
        <c:lblAlgn val="ctr"/>
        <c:lblOffset val="100"/>
        <c:noMultiLvlLbl val="0"/>
      </c:catAx>
      <c:valAx>
        <c:axId val="21998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9974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237299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</TotalTime>
  <Words>155</Words>
  <Application>Microsoft Office PowerPoint</Application>
  <PresentationFormat>画面に合わせる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34</cp:revision>
  <dcterms:created xsi:type="dcterms:W3CDTF">2010-12-30T14:13:30Z</dcterms:created>
  <dcterms:modified xsi:type="dcterms:W3CDTF">2011-01-21T17:24:08Z</dcterms:modified>
</cp:coreProperties>
</file>