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12</TotalTime>
  <Words>68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9</cp:revision>
  <dcterms:created xsi:type="dcterms:W3CDTF">2013-02-28T16:56:38Z</dcterms:created>
  <dcterms:modified xsi:type="dcterms:W3CDTF">2013-03-01T19:51:52Z</dcterms:modified>
</cp:coreProperties>
</file>