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5142352"/>
        <c:axId val="245142744"/>
        <c:axId val="0"/>
      </c:bar3DChart>
      <c:catAx>
        <c:axId val="24514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5142744"/>
        <c:crosses val="autoZero"/>
        <c:auto val="1"/>
        <c:lblAlgn val="ctr"/>
        <c:lblOffset val="100"/>
        <c:noMultiLvlLbl val="0"/>
      </c:catAx>
      <c:valAx>
        <c:axId val="245142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514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47633-FB69-456F-B19A-DA94B60C243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684B16-0DC3-4DAE-9CA6-1E9D5A8DA907}">
      <dgm:prSet phldrT="[テキスト]" custT="1"/>
      <dgm:spPr/>
      <dgm:t>
        <a:bodyPr/>
        <a:lstStyle/>
        <a:p>
          <a:r>
            <a:rPr kumimoji="1" lang="ja-JP" altLang="en-US" sz="1700" b="0" dirty="0" smtClean="0"/>
            <a:t>生産工場</a:t>
          </a:r>
          <a:endParaRPr kumimoji="1" lang="ja-JP" altLang="en-US" sz="1700" b="0" dirty="0"/>
        </a:p>
      </dgm:t>
    </dgm:pt>
    <dgm:pt modelId="{DF626C68-58B5-42E2-9422-D2E5A761C409}" type="parTrans" cxnId="{8149CAED-503B-4ACC-A7FA-22AFC6C06572}">
      <dgm:prSet/>
      <dgm:spPr/>
      <dgm:t>
        <a:bodyPr/>
        <a:lstStyle/>
        <a:p>
          <a:endParaRPr kumimoji="1" lang="ja-JP" altLang="en-US"/>
        </a:p>
      </dgm:t>
    </dgm:pt>
    <dgm:pt modelId="{54FEA0AE-E189-44E7-AB6C-404CE74F73DA}" type="sibTrans" cxnId="{8149CAED-503B-4ACC-A7FA-22AFC6C06572}">
      <dgm:prSet custT="1"/>
      <dgm:spPr/>
      <dgm:t>
        <a:bodyPr/>
        <a:lstStyle/>
        <a:p>
          <a:endParaRPr kumimoji="1" lang="ja-JP" altLang="en-US" sz="1700"/>
        </a:p>
      </dgm:t>
    </dgm:pt>
    <dgm:pt modelId="{892373C4-6B10-40C8-9E50-10790DF8B785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165CBA31-20B2-4D78-885A-98E7FDB39C64}" type="parTrans" cxnId="{E705C298-0494-407B-BC0E-2F329E40308D}">
      <dgm:prSet/>
      <dgm:spPr/>
      <dgm:t>
        <a:bodyPr/>
        <a:lstStyle/>
        <a:p>
          <a:endParaRPr kumimoji="1" lang="ja-JP" altLang="en-US"/>
        </a:p>
      </dgm:t>
    </dgm:pt>
    <dgm:pt modelId="{3C94C440-A4C6-4E39-9FC9-1B045CDD2D80}" type="sibTrans" cxnId="{E705C298-0494-407B-BC0E-2F329E40308D}">
      <dgm:prSet custT="1"/>
      <dgm:spPr/>
      <dgm:t>
        <a:bodyPr/>
        <a:lstStyle/>
        <a:p>
          <a:endParaRPr kumimoji="1" lang="ja-JP" altLang="en-US" sz="1700"/>
        </a:p>
      </dgm:t>
    </dgm:pt>
    <dgm:pt modelId="{C4F0178F-84FE-4C63-BABE-D40F22A1CE5C}">
      <dgm:prSet phldrT="[テキスト]" custT="1"/>
      <dgm:spPr/>
      <dgm:t>
        <a:bodyPr/>
        <a:lstStyle/>
        <a:p>
          <a:r>
            <a:rPr kumimoji="1" lang="ja-JP" altLang="en-US" sz="1700" dirty="0" smtClean="0"/>
            <a:t>消費者</a:t>
          </a:r>
          <a:endParaRPr kumimoji="1" lang="ja-JP" altLang="en-US" sz="1700" dirty="0"/>
        </a:p>
      </dgm:t>
    </dgm:pt>
    <dgm:pt modelId="{C71E4A04-DA3F-487B-89B2-55295521D1F0}" type="parTrans" cxnId="{8695507C-8023-4ED9-8F56-7C707C3E21AD}">
      <dgm:prSet/>
      <dgm:spPr/>
      <dgm:t>
        <a:bodyPr/>
        <a:lstStyle/>
        <a:p>
          <a:endParaRPr kumimoji="1" lang="ja-JP" altLang="en-US"/>
        </a:p>
      </dgm:t>
    </dgm:pt>
    <dgm:pt modelId="{50B95673-69D3-4822-832B-E6EECE0B0BA1}" type="sibTrans" cxnId="{8695507C-8023-4ED9-8F56-7C707C3E21AD}">
      <dgm:prSet custT="1"/>
      <dgm:spPr/>
      <dgm:t>
        <a:bodyPr/>
        <a:lstStyle/>
        <a:p>
          <a:endParaRPr kumimoji="1" lang="ja-JP" altLang="en-US" sz="1700"/>
        </a:p>
      </dgm:t>
    </dgm:pt>
    <dgm:pt modelId="{7A746D48-ED02-4526-BF09-D5BD7E46E8F0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722D1CE2-7001-48A6-89D8-9C2E161B21A9}" type="parTrans" cxnId="{0CC586E6-D721-4CCF-B673-30310832B866}">
      <dgm:prSet/>
      <dgm:spPr/>
      <dgm:t>
        <a:bodyPr/>
        <a:lstStyle/>
        <a:p>
          <a:endParaRPr kumimoji="1" lang="ja-JP" altLang="en-US"/>
        </a:p>
      </dgm:t>
    </dgm:pt>
    <dgm:pt modelId="{B8010FE3-D006-4CD4-BA27-EAC06B7B59BD}" type="sibTrans" cxnId="{0CC586E6-D721-4CCF-B673-30310832B866}">
      <dgm:prSet custT="1"/>
      <dgm:spPr/>
      <dgm:t>
        <a:bodyPr/>
        <a:lstStyle/>
        <a:p>
          <a:endParaRPr kumimoji="1" lang="ja-JP" altLang="en-US" sz="1700"/>
        </a:p>
      </dgm:t>
    </dgm:pt>
    <dgm:pt modelId="{D5866906-529C-44DD-8F6E-7245E36EEFFB}">
      <dgm:prSet phldrT="[テキスト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74DFD917-180E-4178-ABAD-FCEE261F89A0}" type="parTrans" cxnId="{8B78E96B-1B05-45DA-A594-E40BCDC0D70E}">
      <dgm:prSet/>
      <dgm:spPr/>
      <dgm:t>
        <a:bodyPr/>
        <a:lstStyle/>
        <a:p>
          <a:endParaRPr kumimoji="1" lang="ja-JP" altLang="en-US"/>
        </a:p>
      </dgm:t>
    </dgm:pt>
    <dgm:pt modelId="{2ACACC5D-2AF8-488B-9BEB-253AF61528E2}" type="sibTrans" cxnId="{8B78E96B-1B05-45DA-A594-E40BCDC0D70E}">
      <dgm:prSet custT="1"/>
      <dgm:spPr/>
      <dgm:t>
        <a:bodyPr/>
        <a:lstStyle/>
        <a:p>
          <a:endParaRPr kumimoji="1" lang="ja-JP" altLang="en-US" sz="1700"/>
        </a:p>
      </dgm:t>
    </dgm:pt>
    <dgm:pt modelId="{3F2E9F05-3D73-4563-81BF-789C351A4E56}" type="pres">
      <dgm:prSet presAssocID="{2DD47633-FB69-456F-B19A-DA94B60C24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A9D62D5-1223-48D2-B9AB-E00A1AF007CC}" type="pres">
      <dgm:prSet presAssocID="{1A684B16-0DC3-4DAE-9CA6-1E9D5A8DA9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981BF-9AB8-45EE-BF5F-2AAEB2011978}" type="pres">
      <dgm:prSet presAssocID="{54FEA0AE-E189-44E7-AB6C-404CE74F73DA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7446C230-9E6A-471D-8E58-C8EC2F892EC6}" type="pres">
      <dgm:prSet presAssocID="{54FEA0AE-E189-44E7-AB6C-404CE74F73DA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1BD07764-998C-441D-A0FA-E976BBC8284A}" type="pres">
      <dgm:prSet presAssocID="{892373C4-6B10-40C8-9E50-10790DF8B78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091CED-828F-4EA8-8A7F-9B4B6D594356}" type="pres">
      <dgm:prSet presAssocID="{3C94C440-A4C6-4E39-9FC9-1B045CDD2D80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5741DD10-399B-4701-BC44-09C6D3DA7A4D}" type="pres">
      <dgm:prSet presAssocID="{3C94C440-A4C6-4E39-9FC9-1B045CDD2D80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A33B50B7-AD41-4943-9CF4-6FA77AEAAC16}" type="pres">
      <dgm:prSet presAssocID="{C4F0178F-84FE-4C63-BABE-D40F22A1CE5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D8227F8-0834-4F0E-B760-40B55D02D5ED}" type="pres">
      <dgm:prSet presAssocID="{50B95673-69D3-4822-832B-E6EECE0B0BA1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80F1E5B-33BA-4F20-8BF3-5ADEBE63B1CD}" type="pres">
      <dgm:prSet presAssocID="{50B95673-69D3-4822-832B-E6EECE0B0BA1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ADD83059-0AF3-4B58-9ECD-4ACAB31EF59E}" type="pres">
      <dgm:prSet presAssocID="{7A746D48-ED02-4526-BF09-D5BD7E46E8F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271FD3-810C-4C25-88B9-C37F6AB72F29}" type="pres">
      <dgm:prSet presAssocID="{B8010FE3-D006-4CD4-BA27-EAC06B7B59BD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82C78E8-1AF4-494B-A352-620DDB487FDB}" type="pres">
      <dgm:prSet presAssocID="{B8010FE3-D006-4CD4-BA27-EAC06B7B59BD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CC3DB6C-2900-4F32-AB6C-AF32D55148D9}" type="pres">
      <dgm:prSet presAssocID="{D5866906-529C-44DD-8F6E-7245E36EEFF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7F2EB9-FB40-4531-B4A7-E36FAD538D87}" type="pres">
      <dgm:prSet presAssocID="{2ACACC5D-2AF8-488B-9BEB-253AF61528E2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9CC316A2-B8E2-4656-93DF-02D39E7FA544}" type="pres">
      <dgm:prSet presAssocID="{2ACACC5D-2AF8-488B-9BEB-253AF61528E2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E705C298-0494-407B-BC0E-2F329E40308D}" srcId="{2DD47633-FB69-456F-B19A-DA94B60C2430}" destId="{892373C4-6B10-40C8-9E50-10790DF8B785}" srcOrd="1" destOrd="0" parTransId="{165CBA31-20B2-4D78-885A-98E7FDB39C64}" sibTransId="{3C94C440-A4C6-4E39-9FC9-1B045CDD2D80}"/>
    <dgm:cxn modelId="{3BB6A1C6-D534-4E8F-844E-024ECF497E0C}" type="presOf" srcId="{50B95673-69D3-4822-832B-E6EECE0B0BA1}" destId="{D80F1E5B-33BA-4F20-8BF3-5ADEBE63B1CD}" srcOrd="1" destOrd="0" presId="urn:microsoft.com/office/officeart/2005/8/layout/cycle2"/>
    <dgm:cxn modelId="{E9104A67-CACA-4B87-B122-E11B8FB69934}" type="presOf" srcId="{2DD47633-FB69-456F-B19A-DA94B60C2430}" destId="{3F2E9F05-3D73-4563-81BF-789C351A4E56}" srcOrd="0" destOrd="0" presId="urn:microsoft.com/office/officeart/2005/8/layout/cycle2"/>
    <dgm:cxn modelId="{8695507C-8023-4ED9-8F56-7C707C3E21AD}" srcId="{2DD47633-FB69-456F-B19A-DA94B60C2430}" destId="{C4F0178F-84FE-4C63-BABE-D40F22A1CE5C}" srcOrd="2" destOrd="0" parTransId="{C71E4A04-DA3F-487B-89B2-55295521D1F0}" sibTransId="{50B95673-69D3-4822-832B-E6EECE0B0BA1}"/>
    <dgm:cxn modelId="{77CD3572-6D06-4B09-AD2C-7E6B4972F370}" type="presOf" srcId="{892373C4-6B10-40C8-9E50-10790DF8B785}" destId="{1BD07764-998C-441D-A0FA-E976BBC8284A}" srcOrd="0" destOrd="0" presId="urn:microsoft.com/office/officeart/2005/8/layout/cycle2"/>
    <dgm:cxn modelId="{7E6E3BDB-1D42-40EF-B347-9DE761446041}" type="presOf" srcId="{54FEA0AE-E189-44E7-AB6C-404CE74F73DA}" destId="{485981BF-9AB8-45EE-BF5F-2AAEB2011978}" srcOrd="0" destOrd="0" presId="urn:microsoft.com/office/officeart/2005/8/layout/cycle2"/>
    <dgm:cxn modelId="{47275446-67B4-4A4C-BCBD-3CC74F91B4AA}" type="presOf" srcId="{3C94C440-A4C6-4E39-9FC9-1B045CDD2D80}" destId="{11091CED-828F-4EA8-8A7F-9B4B6D594356}" srcOrd="0" destOrd="0" presId="urn:microsoft.com/office/officeart/2005/8/layout/cycle2"/>
    <dgm:cxn modelId="{DA54B63D-0131-488E-B578-F0B22277EE02}" type="presOf" srcId="{D5866906-529C-44DD-8F6E-7245E36EEFFB}" destId="{8CC3DB6C-2900-4F32-AB6C-AF32D55148D9}" srcOrd="0" destOrd="0" presId="urn:microsoft.com/office/officeart/2005/8/layout/cycle2"/>
    <dgm:cxn modelId="{0CC586E6-D721-4CCF-B673-30310832B866}" srcId="{2DD47633-FB69-456F-B19A-DA94B60C2430}" destId="{7A746D48-ED02-4526-BF09-D5BD7E46E8F0}" srcOrd="3" destOrd="0" parTransId="{722D1CE2-7001-48A6-89D8-9C2E161B21A9}" sibTransId="{B8010FE3-D006-4CD4-BA27-EAC06B7B59BD}"/>
    <dgm:cxn modelId="{60569E69-6D19-426D-9E2C-01050A544074}" type="presOf" srcId="{2ACACC5D-2AF8-488B-9BEB-253AF61528E2}" destId="{017F2EB9-FB40-4531-B4A7-E36FAD538D87}" srcOrd="0" destOrd="0" presId="urn:microsoft.com/office/officeart/2005/8/layout/cycle2"/>
    <dgm:cxn modelId="{DF8C3C6C-F8C5-46DB-84EC-B6AD5AC97BFD}" type="presOf" srcId="{3C94C440-A4C6-4E39-9FC9-1B045CDD2D80}" destId="{5741DD10-399B-4701-BC44-09C6D3DA7A4D}" srcOrd="1" destOrd="0" presId="urn:microsoft.com/office/officeart/2005/8/layout/cycle2"/>
    <dgm:cxn modelId="{B9E3F5D8-3819-4C4C-B0D8-5F9BA8362DFC}" type="presOf" srcId="{54FEA0AE-E189-44E7-AB6C-404CE74F73DA}" destId="{7446C230-9E6A-471D-8E58-C8EC2F892EC6}" srcOrd="1" destOrd="0" presId="urn:microsoft.com/office/officeart/2005/8/layout/cycle2"/>
    <dgm:cxn modelId="{41BED6A0-6AE2-4828-92FE-A38994690105}" type="presOf" srcId="{C4F0178F-84FE-4C63-BABE-D40F22A1CE5C}" destId="{A33B50B7-AD41-4943-9CF4-6FA77AEAAC16}" srcOrd="0" destOrd="0" presId="urn:microsoft.com/office/officeart/2005/8/layout/cycle2"/>
    <dgm:cxn modelId="{89976042-6137-43CD-8916-A1F6CC3DA7A0}" type="presOf" srcId="{2ACACC5D-2AF8-488B-9BEB-253AF61528E2}" destId="{9CC316A2-B8E2-4656-93DF-02D39E7FA544}" srcOrd="1" destOrd="0" presId="urn:microsoft.com/office/officeart/2005/8/layout/cycle2"/>
    <dgm:cxn modelId="{F0357880-ACF5-4F27-9D8D-E2F8320DF814}" type="presOf" srcId="{1A684B16-0DC3-4DAE-9CA6-1E9D5A8DA907}" destId="{BA9D62D5-1223-48D2-B9AB-E00A1AF007CC}" srcOrd="0" destOrd="0" presId="urn:microsoft.com/office/officeart/2005/8/layout/cycle2"/>
    <dgm:cxn modelId="{D81BDE4B-98CE-4975-A87C-E74E2E767A12}" type="presOf" srcId="{B8010FE3-D006-4CD4-BA27-EAC06B7B59BD}" destId="{21271FD3-810C-4C25-88B9-C37F6AB72F29}" srcOrd="0" destOrd="0" presId="urn:microsoft.com/office/officeart/2005/8/layout/cycle2"/>
    <dgm:cxn modelId="{B587E394-AEEE-408D-9435-3D544B83E4D8}" type="presOf" srcId="{50B95673-69D3-4822-832B-E6EECE0B0BA1}" destId="{FD8227F8-0834-4F0E-B760-40B55D02D5ED}" srcOrd="0" destOrd="0" presId="urn:microsoft.com/office/officeart/2005/8/layout/cycle2"/>
    <dgm:cxn modelId="{E5ECCE04-A5FF-4080-B727-198AF4E81F93}" type="presOf" srcId="{B8010FE3-D006-4CD4-BA27-EAC06B7B59BD}" destId="{882C78E8-1AF4-494B-A352-620DDB487FDB}" srcOrd="1" destOrd="0" presId="urn:microsoft.com/office/officeart/2005/8/layout/cycle2"/>
    <dgm:cxn modelId="{3C008FF6-8252-44AF-A2F2-3CE965B27818}" type="presOf" srcId="{7A746D48-ED02-4526-BF09-D5BD7E46E8F0}" destId="{ADD83059-0AF3-4B58-9ECD-4ACAB31EF59E}" srcOrd="0" destOrd="0" presId="urn:microsoft.com/office/officeart/2005/8/layout/cycle2"/>
    <dgm:cxn modelId="{8149CAED-503B-4ACC-A7FA-22AFC6C06572}" srcId="{2DD47633-FB69-456F-B19A-DA94B60C2430}" destId="{1A684B16-0DC3-4DAE-9CA6-1E9D5A8DA907}" srcOrd="0" destOrd="0" parTransId="{DF626C68-58B5-42E2-9422-D2E5A761C409}" sibTransId="{54FEA0AE-E189-44E7-AB6C-404CE74F73DA}"/>
    <dgm:cxn modelId="{8B78E96B-1B05-45DA-A594-E40BCDC0D70E}" srcId="{2DD47633-FB69-456F-B19A-DA94B60C2430}" destId="{D5866906-529C-44DD-8F6E-7245E36EEFFB}" srcOrd="4" destOrd="0" parTransId="{74DFD917-180E-4178-ABAD-FCEE261F89A0}" sibTransId="{2ACACC5D-2AF8-488B-9BEB-253AF61528E2}"/>
    <dgm:cxn modelId="{A1C99269-6DF5-44A3-9141-7DB6F31B937B}" type="presParOf" srcId="{3F2E9F05-3D73-4563-81BF-789C351A4E56}" destId="{BA9D62D5-1223-48D2-B9AB-E00A1AF007CC}" srcOrd="0" destOrd="0" presId="urn:microsoft.com/office/officeart/2005/8/layout/cycle2"/>
    <dgm:cxn modelId="{E829FBAB-4B81-425B-BE78-FC714B57CB88}" type="presParOf" srcId="{3F2E9F05-3D73-4563-81BF-789C351A4E56}" destId="{485981BF-9AB8-45EE-BF5F-2AAEB2011978}" srcOrd="1" destOrd="0" presId="urn:microsoft.com/office/officeart/2005/8/layout/cycle2"/>
    <dgm:cxn modelId="{8FDE8FA4-B6C3-484E-A502-AEDF0DCB3AD3}" type="presParOf" srcId="{485981BF-9AB8-45EE-BF5F-2AAEB2011978}" destId="{7446C230-9E6A-471D-8E58-C8EC2F892EC6}" srcOrd="0" destOrd="0" presId="urn:microsoft.com/office/officeart/2005/8/layout/cycle2"/>
    <dgm:cxn modelId="{A5207817-7494-4175-9EDC-A71A0CEB72B6}" type="presParOf" srcId="{3F2E9F05-3D73-4563-81BF-789C351A4E56}" destId="{1BD07764-998C-441D-A0FA-E976BBC8284A}" srcOrd="2" destOrd="0" presId="urn:microsoft.com/office/officeart/2005/8/layout/cycle2"/>
    <dgm:cxn modelId="{7834D818-33BC-40F2-B082-76D6A8A24B07}" type="presParOf" srcId="{3F2E9F05-3D73-4563-81BF-789C351A4E56}" destId="{11091CED-828F-4EA8-8A7F-9B4B6D594356}" srcOrd="3" destOrd="0" presId="urn:microsoft.com/office/officeart/2005/8/layout/cycle2"/>
    <dgm:cxn modelId="{E131EAEB-D857-40EE-80AA-C77986F52795}" type="presParOf" srcId="{11091CED-828F-4EA8-8A7F-9B4B6D594356}" destId="{5741DD10-399B-4701-BC44-09C6D3DA7A4D}" srcOrd="0" destOrd="0" presId="urn:microsoft.com/office/officeart/2005/8/layout/cycle2"/>
    <dgm:cxn modelId="{8820A660-11E3-4DF8-B083-CDFA6FCE0856}" type="presParOf" srcId="{3F2E9F05-3D73-4563-81BF-789C351A4E56}" destId="{A33B50B7-AD41-4943-9CF4-6FA77AEAAC16}" srcOrd="4" destOrd="0" presId="urn:microsoft.com/office/officeart/2005/8/layout/cycle2"/>
    <dgm:cxn modelId="{0C49EBEE-FB73-41C7-B6B2-BFD684AE8247}" type="presParOf" srcId="{3F2E9F05-3D73-4563-81BF-789C351A4E56}" destId="{FD8227F8-0834-4F0E-B760-40B55D02D5ED}" srcOrd="5" destOrd="0" presId="urn:microsoft.com/office/officeart/2005/8/layout/cycle2"/>
    <dgm:cxn modelId="{DEC1463E-1D22-46F3-A6A9-B6BDDE2C15A8}" type="presParOf" srcId="{FD8227F8-0834-4F0E-B760-40B55D02D5ED}" destId="{D80F1E5B-33BA-4F20-8BF3-5ADEBE63B1CD}" srcOrd="0" destOrd="0" presId="urn:microsoft.com/office/officeart/2005/8/layout/cycle2"/>
    <dgm:cxn modelId="{2341723D-B2C2-4F87-B8EC-C93B260C967A}" type="presParOf" srcId="{3F2E9F05-3D73-4563-81BF-789C351A4E56}" destId="{ADD83059-0AF3-4B58-9ECD-4ACAB31EF59E}" srcOrd="6" destOrd="0" presId="urn:microsoft.com/office/officeart/2005/8/layout/cycle2"/>
    <dgm:cxn modelId="{B5E913DF-E24E-4123-803E-D1F38DB983EF}" type="presParOf" srcId="{3F2E9F05-3D73-4563-81BF-789C351A4E56}" destId="{21271FD3-810C-4C25-88B9-C37F6AB72F29}" srcOrd="7" destOrd="0" presId="urn:microsoft.com/office/officeart/2005/8/layout/cycle2"/>
    <dgm:cxn modelId="{C8630B6E-9713-46DC-835E-59C34659561E}" type="presParOf" srcId="{21271FD3-810C-4C25-88B9-C37F6AB72F29}" destId="{882C78E8-1AF4-494B-A352-620DDB487FDB}" srcOrd="0" destOrd="0" presId="urn:microsoft.com/office/officeart/2005/8/layout/cycle2"/>
    <dgm:cxn modelId="{38EA0D63-7911-44D0-BE10-78F4FE2812A4}" type="presParOf" srcId="{3F2E9F05-3D73-4563-81BF-789C351A4E56}" destId="{8CC3DB6C-2900-4F32-AB6C-AF32D55148D9}" srcOrd="8" destOrd="0" presId="urn:microsoft.com/office/officeart/2005/8/layout/cycle2"/>
    <dgm:cxn modelId="{BC672562-C0EC-4622-AF66-E02CFAA4439E}" type="presParOf" srcId="{3F2E9F05-3D73-4563-81BF-789C351A4E56}" destId="{017F2EB9-FB40-4531-B4A7-E36FAD538D87}" srcOrd="9" destOrd="0" presId="urn:microsoft.com/office/officeart/2005/8/layout/cycle2"/>
    <dgm:cxn modelId="{946A117E-BE92-4600-9806-69B5AF8AF9D0}" type="presParOf" srcId="{017F2EB9-FB40-4531-B4A7-E36FAD538D87}" destId="{9CC316A2-B8E2-4656-93DF-02D39E7FA5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FDAF-589F-4883-851E-5756537ACC4A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9459233-9DFA-428C-BDA2-CBC5FAAC51F8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52E7151D-0EFD-42B0-99DC-2BFC1D0CE342}" type="par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64E0B287-348E-434F-9DB2-36385C32EA94}" type="sib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580BBE4E-AF76-4E6D-BEBF-1FF6D54C6B95}">
      <dgm:prSet phldrT="[テキスト]"/>
      <dgm:spPr/>
      <dgm:t>
        <a:bodyPr/>
        <a:lstStyle/>
        <a:p>
          <a:r>
            <a:rPr kumimoji="1" lang="ja-JP" altLang="en-US" dirty="0" smtClean="0"/>
            <a:t>生産本部</a:t>
          </a:r>
          <a:endParaRPr kumimoji="1" lang="ja-JP" altLang="en-US" dirty="0"/>
        </a:p>
      </dgm:t>
    </dgm:pt>
    <dgm:pt modelId="{745EE28F-89D5-4E71-BFAD-C99492F49343}" type="par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00A1E81D-A2D8-4160-966A-906CA6120B9E}" type="sib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541D5563-1A9B-47F6-B02C-E87807C86F6C}">
      <dgm:prSet phldrT="[テキスト]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dirty="0" smtClean="0"/>
            <a:t>リサイクル</a:t>
          </a:r>
          <a:endParaRPr kumimoji="1" lang="en-US" altLang="ja-JP" dirty="0" smtClean="0"/>
        </a:p>
        <a:p>
          <a:pPr>
            <a:spcAft>
              <a:spcPts val="0"/>
            </a:spcAft>
          </a:pPr>
          <a:r>
            <a:rPr kumimoji="1" lang="ja-JP" altLang="en-US" dirty="0" smtClean="0"/>
            <a:t>施設</a:t>
          </a:r>
          <a:endParaRPr kumimoji="1" lang="ja-JP" altLang="en-US" dirty="0"/>
        </a:p>
      </dgm:t>
    </dgm:pt>
    <dgm:pt modelId="{214F2133-68F5-4E79-9AEC-70D6F060B9E2}" type="par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9444FF34-9188-438C-B0F0-5C3D62722DD9}" type="sib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214F0755-395C-4D30-A9A2-CA767D7744D5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A04383C6-FD28-4E28-B2F4-114110D90015}" type="par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0C82A2E8-196F-4A27-875F-33A4D9C58516}" type="sib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8ACE7B28-AB51-4A0C-A472-59665DBD1598}">
      <dgm:prSet phldrT="[テキスト]"/>
      <dgm:spPr/>
      <dgm:t>
        <a:bodyPr/>
        <a:lstStyle/>
        <a:p>
          <a:r>
            <a:rPr kumimoji="1" lang="ja-JP" altLang="en-US" dirty="0" smtClean="0"/>
            <a:t>営業本部</a:t>
          </a:r>
          <a:endParaRPr kumimoji="1" lang="ja-JP" altLang="en-US" dirty="0"/>
        </a:p>
      </dgm:t>
    </dgm:pt>
    <dgm:pt modelId="{EA54B497-D444-4B0F-A5A5-8251DB6A6811}" type="par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C8F72B7E-85E5-4976-86C6-516FA9EB6DB9}" type="sib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6D83E4B9-47C6-4272-9F10-AB9BE5E3FB75}">
      <dgm:prSet phldrT="[テキスト]"/>
      <dgm:spPr/>
      <dgm:t>
        <a:bodyPr/>
        <a:lstStyle/>
        <a:p>
          <a:r>
            <a:rPr kumimoji="1" lang="ja-JP" altLang="en-US" dirty="0" smtClean="0"/>
            <a:t>東日本支部</a:t>
          </a:r>
          <a:endParaRPr kumimoji="1" lang="ja-JP" altLang="en-US" dirty="0"/>
        </a:p>
      </dgm:t>
    </dgm:pt>
    <dgm:pt modelId="{68D5E3B8-0F25-439A-BC45-C73FAE86735A}" type="par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1BBF9B3A-73C4-4DBF-90D1-A7704B30E234}" type="sib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0D5DEB03-1D36-442B-B5EB-3358569D592D}">
      <dgm:prSet/>
      <dgm:spPr/>
      <dgm:t>
        <a:bodyPr/>
        <a:lstStyle/>
        <a:p>
          <a:r>
            <a:rPr kumimoji="1" lang="ja-JP" altLang="en-US" dirty="0" smtClean="0"/>
            <a:t>西日本支部</a:t>
          </a:r>
          <a:endParaRPr kumimoji="1" lang="ja-JP" altLang="en-US" dirty="0"/>
        </a:p>
      </dgm:t>
    </dgm:pt>
    <dgm:pt modelId="{C47E18CC-7CC0-4D9F-8E46-17306071CC5A}" type="par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CCA5437B-2601-41C8-8D7A-45D3535B4A7F}" type="sib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5F75FAB8-8FDC-4B67-B214-ED2E773921E6}">
      <dgm:prSet/>
      <dgm:spPr/>
      <dgm:t>
        <a:bodyPr/>
        <a:lstStyle/>
        <a:p>
          <a:r>
            <a:rPr kumimoji="1" lang="ja-JP" altLang="en-US" dirty="0" smtClean="0"/>
            <a:t>品質管理部門</a:t>
          </a:r>
          <a:endParaRPr kumimoji="1" lang="ja-JP" altLang="en-US" dirty="0"/>
        </a:p>
      </dgm:t>
    </dgm:pt>
    <dgm:pt modelId="{89469753-DDBE-41E6-A382-ADBD38308885}" type="par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22BF4C8F-B2A1-44DB-BB36-7038DAE89609}" type="sib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FFD64AA5-9AD4-4101-8187-D86240445271}" type="pres">
      <dgm:prSet presAssocID="{365DFDAF-589F-4883-851E-5756537AC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00AF257-85EF-4017-845F-4DAD427EFD9E}" type="pres">
      <dgm:prSet presAssocID="{69459233-9DFA-428C-BDA2-CBC5FAAC51F8}" presName="hierRoot1" presStyleCnt="0"/>
      <dgm:spPr/>
    </dgm:pt>
    <dgm:pt modelId="{76769AF3-52CA-48C8-BE92-99F7F1DC46BC}" type="pres">
      <dgm:prSet presAssocID="{69459233-9DFA-428C-BDA2-CBC5FAAC51F8}" presName="composite" presStyleCnt="0"/>
      <dgm:spPr/>
    </dgm:pt>
    <dgm:pt modelId="{49E6549B-202F-4AB2-A31A-CBF7B9758EF9}" type="pres">
      <dgm:prSet presAssocID="{69459233-9DFA-428C-BDA2-CBC5FAAC51F8}" presName="background" presStyleLbl="node0" presStyleIdx="0" presStyleCnt="1"/>
      <dgm:spPr/>
    </dgm:pt>
    <dgm:pt modelId="{C60FD2A5-F573-40E0-BD85-FE895A112082}" type="pres">
      <dgm:prSet presAssocID="{69459233-9DFA-428C-BDA2-CBC5FAAC51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4797A5-E29D-4349-A7BF-C03A22DF694C}" type="pres">
      <dgm:prSet presAssocID="{69459233-9DFA-428C-BDA2-CBC5FAAC51F8}" presName="hierChild2" presStyleCnt="0"/>
      <dgm:spPr/>
    </dgm:pt>
    <dgm:pt modelId="{C4819127-5B31-42E1-B170-FBBD841B2075}" type="pres">
      <dgm:prSet presAssocID="{745EE28F-89D5-4E71-BFAD-C99492F49343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7B924CD-1AB7-4A56-8814-5EE2391261F0}" type="pres">
      <dgm:prSet presAssocID="{580BBE4E-AF76-4E6D-BEBF-1FF6D54C6B95}" presName="hierRoot2" presStyleCnt="0"/>
      <dgm:spPr/>
    </dgm:pt>
    <dgm:pt modelId="{E463C052-780F-4DAD-8142-B6DAEAE81AA7}" type="pres">
      <dgm:prSet presAssocID="{580BBE4E-AF76-4E6D-BEBF-1FF6D54C6B95}" presName="composite2" presStyleCnt="0"/>
      <dgm:spPr/>
    </dgm:pt>
    <dgm:pt modelId="{D2017FF7-DE41-4D28-A92B-808064216A27}" type="pres">
      <dgm:prSet presAssocID="{580BBE4E-AF76-4E6D-BEBF-1FF6D54C6B95}" presName="background2" presStyleLbl="node2" presStyleIdx="0" presStyleCnt="3"/>
      <dgm:spPr/>
    </dgm:pt>
    <dgm:pt modelId="{EF0753D4-0D9C-4EEF-A881-0014CDAA8F5D}" type="pres">
      <dgm:prSet presAssocID="{580BBE4E-AF76-4E6D-BEBF-1FF6D54C6B9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2421E8F-AFEF-406F-B374-71565C5371C6}" type="pres">
      <dgm:prSet presAssocID="{580BBE4E-AF76-4E6D-BEBF-1FF6D54C6B95}" presName="hierChild3" presStyleCnt="0"/>
      <dgm:spPr/>
    </dgm:pt>
    <dgm:pt modelId="{B11B63FC-705C-40F6-B4DB-95DF42469A59}" type="pres">
      <dgm:prSet presAssocID="{214F2133-68F5-4E79-9AEC-70D6F060B9E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046308A9-4FEF-4188-82B9-AFDEDE51FC8F}" type="pres">
      <dgm:prSet presAssocID="{541D5563-1A9B-47F6-B02C-E87807C86F6C}" presName="hierRoot3" presStyleCnt="0"/>
      <dgm:spPr/>
    </dgm:pt>
    <dgm:pt modelId="{55116845-D18F-4B5C-A1E0-5D7DC699ED26}" type="pres">
      <dgm:prSet presAssocID="{541D5563-1A9B-47F6-B02C-E87807C86F6C}" presName="composite3" presStyleCnt="0"/>
      <dgm:spPr/>
    </dgm:pt>
    <dgm:pt modelId="{1E58882D-96B2-4AAA-B9CD-AEEC55A12A89}" type="pres">
      <dgm:prSet presAssocID="{541D5563-1A9B-47F6-B02C-E87807C86F6C}" presName="background3" presStyleLbl="node3" presStyleIdx="0" presStyleCnt="4"/>
      <dgm:spPr/>
    </dgm:pt>
    <dgm:pt modelId="{8BAADC69-67B1-417A-9EE8-907D4FEF37A4}" type="pres">
      <dgm:prSet presAssocID="{541D5563-1A9B-47F6-B02C-E87807C86F6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4AD0738-98E2-4E9D-96E2-94B2E0286E17}" type="pres">
      <dgm:prSet presAssocID="{541D5563-1A9B-47F6-B02C-E87807C86F6C}" presName="hierChild4" presStyleCnt="0"/>
      <dgm:spPr/>
    </dgm:pt>
    <dgm:pt modelId="{8A919C32-95A4-465B-B81C-44149E62C0F6}" type="pres">
      <dgm:prSet presAssocID="{A04383C6-FD28-4E28-B2F4-114110D90015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8408928F-4DF2-4EC3-A42A-A2CFDE6DF5D2}" type="pres">
      <dgm:prSet presAssocID="{214F0755-395C-4D30-A9A2-CA767D7744D5}" presName="hierRoot3" presStyleCnt="0"/>
      <dgm:spPr/>
    </dgm:pt>
    <dgm:pt modelId="{69FFA722-F902-4E4D-AB4D-854D22C2417C}" type="pres">
      <dgm:prSet presAssocID="{214F0755-395C-4D30-A9A2-CA767D7744D5}" presName="composite3" presStyleCnt="0"/>
      <dgm:spPr/>
    </dgm:pt>
    <dgm:pt modelId="{FCAFDC6F-EEBA-45DC-AFA2-5FCABCF1560A}" type="pres">
      <dgm:prSet presAssocID="{214F0755-395C-4D30-A9A2-CA767D7744D5}" presName="background3" presStyleLbl="node3" presStyleIdx="1" presStyleCnt="4"/>
      <dgm:spPr/>
    </dgm:pt>
    <dgm:pt modelId="{791E5B0D-D91A-4D46-9D2B-3434BBC55EFF}" type="pres">
      <dgm:prSet presAssocID="{214F0755-395C-4D30-A9A2-CA767D7744D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55C220-975A-4C7F-9D95-EDAF161B7D0B}" type="pres">
      <dgm:prSet presAssocID="{214F0755-395C-4D30-A9A2-CA767D7744D5}" presName="hierChild4" presStyleCnt="0"/>
      <dgm:spPr/>
    </dgm:pt>
    <dgm:pt modelId="{122935E6-EC63-4CB2-9434-3BCEBAAC4E4D}" type="pres">
      <dgm:prSet presAssocID="{EA54B497-D444-4B0F-A5A5-8251DB6A6811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5C883A5A-91A9-466D-B592-1C7FF969951E}" type="pres">
      <dgm:prSet presAssocID="{8ACE7B28-AB51-4A0C-A472-59665DBD1598}" presName="hierRoot2" presStyleCnt="0"/>
      <dgm:spPr/>
    </dgm:pt>
    <dgm:pt modelId="{BDD165F3-3883-45AD-9B30-307082C5708F}" type="pres">
      <dgm:prSet presAssocID="{8ACE7B28-AB51-4A0C-A472-59665DBD1598}" presName="composite2" presStyleCnt="0"/>
      <dgm:spPr/>
    </dgm:pt>
    <dgm:pt modelId="{A692F1E6-AB90-4620-A038-EA64B551ECD3}" type="pres">
      <dgm:prSet presAssocID="{8ACE7B28-AB51-4A0C-A472-59665DBD1598}" presName="background2" presStyleLbl="node2" presStyleIdx="1" presStyleCnt="3"/>
      <dgm:spPr/>
    </dgm:pt>
    <dgm:pt modelId="{3D19D900-85F4-4044-BF6A-E041E260C518}" type="pres">
      <dgm:prSet presAssocID="{8ACE7B28-AB51-4A0C-A472-59665DBD159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6E5B1F-138E-415B-9029-480223E1CA04}" type="pres">
      <dgm:prSet presAssocID="{8ACE7B28-AB51-4A0C-A472-59665DBD1598}" presName="hierChild3" presStyleCnt="0"/>
      <dgm:spPr/>
    </dgm:pt>
    <dgm:pt modelId="{F957A436-67C6-432F-90BD-B698104E0002}" type="pres">
      <dgm:prSet presAssocID="{68D5E3B8-0F25-439A-BC45-C73FAE86735A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52372A0F-399A-44D9-BACF-6BB9F928CFFA}" type="pres">
      <dgm:prSet presAssocID="{6D83E4B9-47C6-4272-9F10-AB9BE5E3FB75}" presName="hierRoot3" presStyleCnt="0"/>
      <dgm:spPr/>
    </dgm:pt>
    <dgm:pt modelId="{E02A73FD-2E06-4DDC-92BD-DEDC39989673}" type="pres">
      <dgm:prSet presAssocID="{6D83E4B9-47C6-4272-9F10-AB9BE5E3FB75}" presName="composite3" presStyleCnt="0"/>
      <dgm:spPr/>
    </dgm:pt>
    <dgm:pt modelId="{48F95925-E173-499C-A687-8D2ABDE71B04}" type="pres">
      <dgm:prSet presAssocID="{6D83E4B9-47C6-4272-9F10-AB9BE5E3FB75}" presName="background3" presStyleLbl="node3" presStyleIdx="2" presStyleCnt="4"/>
      <dgm:spPr/>
    </dgm:pt>
    <dgm:pt modelId="{F484F449-7761-45BE-AA8B-17772B8EB8EC}" type="pres">
      <dgm:prSet presAssocID="{6D83E4B9-47C6-4272-9F10-AB9BE5E3FB7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0B3A86F-A147-4837-8E49-124842E5E7A8}" type="pres">
      <dgm:prSet presAssocID="{6D83E4B9-47C6-4272-9F10-AB9BE5E3FB75}" presName="hierChild4" presStyleCnt="0"/>
      <dgm:spPr/>
    </dgm:pt>
    <dgm:pt modelId="{FF4F4D36-200F-41F8-81B4-8965283E6B61}" type="pres">
      <dgm:prSet presAssocID="{C47E18CC-7CC0-4D9F-8E46-17306071CC5A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66F298DD-C93D-4EB6-B99A-7782734C335C}" type="pres">
      <dgm:prSet presAssocID="{0D5DEB03-1D36-442B-B5EB-3358569D592D}" presName="hierRoot3" presStyleCnt="0"/>
      <dgm:spPr/>
    </dgm:pt>
    <dgm:pt modelId="{8640093E-D8D7-4C2E-A3B6-FF14BFEC9F08}" type="pres">
      <dgm:prSet presAssocID="{0D5DEB03-1D36-442B-B5EB-3358569D592D}" presName="composite3" presStyleCnt="0"/>
      <dgm:spPr/>
    </dgm:pt>
    <dgm:pt modelId="{F0BEE63F-0ABF-440F-97BA-AAD312C7F9E1}" type="pres">
      <dgm:prSet presAssocID="{0D5DEB03-1D36-442B-B5EB-3358569D592D}" presName="background3" presStyleLbl="node3" presStyleIdx="3" presStyleCnt="4"/>
      <dgm:spPr/>
    </dgm:pt>
    <dgm:pt modelId="{AC9BD23D-E447-4F7C-876D-C7219618BC11}" type="pres">
      <dgm:prSet presAssocID="{0D5DEB03-1D36-442B-B5EB-3358569D592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EB99C0C-33CB-43F5-A9F7-A733D4E9C6C4}" type="pres">
      <dgm:prSet presAssocID="{0D5DEB03-1D36-442B-B5EB-3358569D592D}" presName="hierChild4" presStyleCnt="0"/>
      <dgm:spPr/>
    </dgm:pt>
    <dgm:pt modelId="{4E513636-393D-480D-9958-E48CDC07597E}" type="pres">
      <dgm:prSet presAssocID="{89469753-DDBE-41E6-A382-ADBD38308885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E2EB76F9-3CB8-4C23-AE88-234EDF119B8E}" type="pres">
      <dgm:prSet presAssocID="{5F75FAB8-8FDC-4B67-B214-ED2E773921E6}" presName="hierRoot2" presStyleCnt="0"/>
      <dgm:spPr/>
    </dgm:pt>
    <dgm:pt modelId="{49875265-C89C-43D2-B772-73AD8A5BDC0E}" type="pres">
      <dgm:prSet presAssocID="{5F75FAB8-8FDC-4B67-B214-ED2E773921E6}" presName="composite2" presStyleCnt="0"/>
      <dgm:spPr/>
    </dgm:pt>
    <dgm:pt modelId="{16D1F8C9-10D1-423A-ACF5-0648A0EEAF60}" type="pres">
      <dgm:prSet presAssocID="{5F75FAB8-8FDC-4B67-B214-ED2E773921E6}" presName="background2" presStyleLbl="node2" presStyleIdx="2" presStyleCnt="3"/>
      <dgm:spPr/>
    </dgm:pt>
    <dgm:pt modelId="{5C8BCD5D-8697-410A-8255-4E13B6DEE123}" type="pres">
      <dgm:prSet presAssocID="{5F75FAB8-8FDC-4B67-B214-ED2E773921E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68B6516-7156-4701-A031-EC1A54650188}" type="pres">
      <dgm:prSet presAssocID="{5F75FAB8-8FDC-4B67-B214-ED2E773921E6}" presName="hierChild3" presStyleCnt="0"/>
      <dgm:spPr/>
    </dgm:pt>
  </dgm:ptLst>
  <dgm:cxnLst>
    <dgm:cxn modelId="{FCDD0EA8-731B-41F9-8BCE-3AEE807FC933}" type="presOf" srcId="{214F0755-395C-4D30-A9A2-CA767D7744D5}" destId="{791E5B0D-D91A-4D46-9D2B-3434BBC55EFF}" srcOrd="0" destOrd="0" presId="urn:microsoft.com/office/officeart/2005/8/layout/hierarchy1"/>
    <dgm:cxn modelId="{767C9C48-25DD-4AF0-A086-C72640A6E3D2}" srcId="{69459233-9DFA-428C-BDA2-CBC5FAAC51F8}" destId="{8ACE7B28-AB51-4A0C-A472-59665DBD1598}" srcOrd="1" destOrd="0" parTransId="{EA54B497-D444-4B0F-A5A5-8251DB6A6811}" sibTransId="{C8F72B7E-85E5-4976-86C6-516FA9EB6DB9}"/>
    <dgm:cxn modelId="{191ADFB6-04E6-4E05-9042-AD958F860356}" srcId="{69459233-9DFA-428C-BDA2-CBC5FAAC51F8}" destId="{5F75FAB8-8FDC-4B67-B214-ED2E773921E6}" srcOrd="2" destOrd="0" parTransId="{89469753-DDBE-41E6-A382-ADBD38308885}" sibTransId="{22BF4C8F-B2A1-44DB-BB36-7038DAE89609}"/>
    <dgm:cxn modelId="{25C865EE-915A-4AF4-9E71-760327BC27F5}" type="presOf" srcId="{69459233-9DFA-428C-BDA2-CBC5FAAC51F8}" destId="{C60FD2A5-F573-40E0-BD85-FE895A112082}" srcOrd="0" destOrd="0" presId="urn:microsoft.com/office/officeart/2005/8/layout/hierarchy1"/>
    <dgm:cxn modelId="{99E634D6-ECC8-4FDC-A1C2-F9E7B6A34BCB}" type="presOf" srcId="{6D83E4B9-47C6-4272-9F10-AB9BE5E3FB75}" destId="{F484F449-7761-45BE-AA8B-17772B8EB8EC}" srcOrd="0" destOrd="0" presId="urn:microsoft.com/office/officeart/2005/8/layout/hierarchy1"/>
    <dgm:cxn modelId="{3A8CF9DD-3CCB-4732-87C9-FA6782EBE653}" type="presOf" srcId="{8ACE7B28-AB51-4A0C-A472-59665DBD1598}" destId="{3D19D900-85F4-4044-BF6A-E041E260C518}" srcOrd="0" destOrd="0" presId="urn:microsoft.com/office/officeart/2005/8/layout/hierarchy1"/>
    <dgm:cxn modelId="{8A1AF73E-841C-4E46-97B9-8A2144BB12BC}" srcId="{580BBE4E-AF76-4E6D-BEBF-1FF6D54C6B95}" destId="{541D5563-1A9B-47F6-B02C-E87807C86F6C}" srcOrd="0" destOrd="0" parTransId="{214F2133-68F5-4E79-9AEC-70D6F060B9E2}" sibTransId="{9444FF34-9188-438C-B0F0-5C3D62722DD9}"/>
    <dgm:cxn modelId="{4201C6F5-D842-429B-B3F7-7E46BAE0C0B2}" type="presOf" srcId="{745EE28F-89D5-4E71-BFAD-C99492F49343}" destId="{C4819127-5B31-42E1-B170-FBBD841B2075}" srcOrd="0" destOrd="0" presId="urn:microsoft.com/office/officeart/2005/8/layout/hierarchy1"/>
    <dgm:cxn modelId="{945B60F5-4D37-4EAD-B532-ACA9D3A450D5}" type="presOf" srcId="{214F2133-68F5-4E79-9AEC-70D6F060B9E2}" destId="{B11B63FC-705C-40F6-B4DB-95DF42469A59}" srcOrd="0" destOrd="0" presId="urn:microsoft.com/office/officeart/2005/8/layout/hierarchy1"/>
    <dgm:cxn modelId="{2D6FF87B-83B7-47AB-BD17-D026EFF1C8EA}" type="presOf" srcId="{A04383C6-FD28-4E28-B2F4-114110D90015}" destId="{8A919C32-95A4-465B-B81C-44149E62C0F6}" srcOrd="0" destOrd="0" presId="urn:microsoft.com/office/officeart/2005/8/layout/hierarchy1"/>
    <dgm:cxn modelId="{3A1BFE97-814B-4AFA-B59C-2B4BDACD448B}" type="presOf" srcId="{541D5563-1A9B-47F6-B02C-E87807C86F6C}" destId="{8BAADC69-67B1-417A-9EE8-907D4FEF37A4}" srcOrd="0" destOrd="0" presId="urn:microsoft.com/office/officeart/2005/8/layout/hierarchy1"/>
    <dgm:cxn modelId="{238993DA-1C3D-44A7-99EA-0802307B7663}" srcId="{8ACE7B28-AB51-4A0C-A472-59665DBD1598}" destId="{0D5DEB03-1D36-442B-B5EB-3358569D592D}" srcOrd="1" destOrd="0" parTransId="{C47E18CC-7CC0-4D9F-8E46-17306071CC5A}" sibTransId="{CCA5437B-2601-41C8-8D7A-45D3535B4A7F}"/>
    <dgm:cxn modelId="{4E437EBE-D188-439C-AB87-FC9F2FD6F139}" type="presOf" srcId="{C47E18CC-7CC0-4D9F-8E46-17306071CC5A}" destId="{FF4F4D36-200F-41F8-81B4-8965283E6B61}" srcOrd="0" destOrd="0" presId="urn:microsoft.com/office/officeart/2005/8/layout/hierarchy1"/>
    <dgm:cxn modelId="{819D4844-9A4C-4339-A68E-1FBEE4B78BDD}" type="presOf" srcId="{EA54B497-D444-4B0F-A5A5-8251DB6A6811}" destId="{122935E6-EC63-4CB2-9434-3BCEBAAC4E4D}" srcOrd="0" destOrd="0" presId="urn:microsoft.com/office/officeart/2005/8/layout/hierarchy1"/>
    <dgm:cxn modelId="{AA951EE8-C9BE-41B6-AE79-87E44F9F7FB5}" type="presOf" srcId="{365DFDAF-589F-4883-851E-5756537ACC4A}" destId="{FFD64AA5-9AD4-4101-8187-D86240445271}" srcOrd="0" destOrd="0" presId="urn:microsoft.com/office/officeart/2005/8/layout/hierarchy1"/>
    <dgm:cxn modelId="{206BCC23-7C1C-490F-B908-B4B348D0F8A2}" srcId="{69459233-9DFA-428C-BDA2-CBC5FAAC51F8}" destId="{580BBE4E-AF76-4E6D-BEBF-1FF6D54C6B95}" srcOrd="0" destOrd="0" parTransId="{745EE28F-89D5-4E71-BFAD-C99492F49343}" sibTransId="{00A1E81D-A2D8-4160-966A-906CA6120B9E}"/>
    <dgm:cxn modelId="{54E2679D-B551-4500-BE04-9FBFEA3F32E8}" type="presOf" srcId="{68D5E3B8-0F25-439A-BC45-C73FAE86735A}" destId="{F957A436-67C6-432F-90BD-B698104E0002}" srcOrd="0" destOrd="0" presId="urn:microsoft.com/office/officeart/2005/8/layout/hierarchy1"/>
    <dgm:cxn modelId="{A271E6A8-5909-42BA-8A47-7C0EB8F551CB}" type="presOf" srcId="{0D5DEB03-1D36-442B-B5EB-3358569D592D}" destId="{AC9BD23D-E447-4F7C-876D-C7219618BC11}" srcOrd="0" destOrd="0" presId="urn:microsoft.com/office/officeart/2005/8/layout/hierarchy1"/>
    <dgm:cxn modelId="{3FEAC099-DBED-40AB-A7D7-68353193E41C}" type="presOf" srcId="{580BBE4E-AF76-4E6D-BEBF-1FF6D54C6B95}" destId="{EF0753D4-0D9C-4EEF-A881-0014CDAA8F5D}" srcOrd="0" destOrd="0" presId="urn:microsoft.com/office/officeart/2005/8/layout/hierarchy1"/>
    <dgm:cxn modelId="{4FCD7844-6910-4CCF-A387-C977021F8F9F}" srcId="{8ACE7B28-AB51-4A0C-A472-59665DBD1598}" destId="{6D83E4B9-47C6-4272-9F10-AB9BE5E3FB75}" srcOrd="0" destOrd="0" parTransId="{68D5E3B8-0F25-439A-BC45-C73FAE86735A}" sibTransId="{1BBF9B3A-73C4-4DBF-90D1-A7704B30E234}"/>
    <dgm:cxn modelId="{07255FD8-D4CC-4D52-8C0B-2DE26A73AC40}" type="presOf" srcId="{89469753-DDBE-41E6-A382-ADBD38308885}" destId="{4E513636-393D-480D-9958-E48CDC07597E}" srcOrd="0" destOrd="0" presId="urn:microsoft.com/office/officeart/2005/8/layout/hierarchy1"/>
    <dgm:cxn modelId="{A3B2E56D-18CB-420A-B023-BEB07B289EA7}" srcId="{580BBE4E-AF76-4E6D-BEBF-1FF6D54C6B95}" destId="{214F0755-395C-4D30-A9A2-CA767D7744D5}" srcOrd="1" destOrd="0" parTransId="{A04383C6-FD28-4E28-B2F4-114110D90015}" sibTransId="{0C82A2E8-196F-4A27-875F-33A4D9C58516}"/>
    <dgm:cxn modelId="{5612F87B-8EE2-46BB-8E2F-EDDE214AF506}" srcId="{365DFDAF-589F-4883-851E-5756537ACC4A}" destId="{69459233-9DFA-428C-BDA2-CBC5FAAC51F8}" srcOrd="0" destOrd="0" parTransId="{52E7151D-0EFD-42B0-99DC-2BFC1D0CE342}" sibTransId="{64E0B287-348E-434F-9DB2-36385C32EA94}"/>
    <dgm:cxn modelId="{754C9EB0-DF65-4736-B5B8-798545E6435E}" type="presOf" srcId="{5F75FAB8-8FDC-4B67-B214-ED2E773921E6}" destId="{5C8BCD5D-8697-410A-8255-4E13B6DEE123}" srcOrd="0" destOrd="0" presId="urn:microsoft.com/office/officeart/2005/8/layout/hierarchy1"/>
    <dgm:cxn modelId="{9FED2EFC-792B-4F49-84AB-2A3116499EB2}" type="presParOf" srcId="{FFD64AA5-9AD4-4101-8187-D86240445271}" destId="{000AF257-85EF-4017-845F-4DAD427EFD9E}" srcOrd="0" destOrd="0" presId="urn:microsoft.com/office/officeart/2005/8/layout/hierarchy1"/>
    <dgm:cxn modelId="{2A9C128B-08C5-4665-AA85-61F1A7405718}" type="presParOf" srcId="{000AF257-85EF-4017-845F-4DAD427EFD9E}" destId="{76769AF3-52CA-48C8-BE92-99F7F1DC46BC}" srcOrd="0" destOrd="0" presId="urn:microsoft.com/office/officeart/2005/8/layout/hierarchy1"/>
    <dgm:cxn modelId="{11E9BBF0-D63A-475D-AA91-7E424CD30FD1}" type="presParOf" srcId="{76769AF3-52CA-48C8-BE92-99F7F1DC46BC}" destId="{49E6549B-202F-4AB2-A31A-CBF7B9758EF9}" srcOrd="0" destOrd="0" presId="urn:microsoft.com/office/officeart/2005/8/layout/hierarchy1"/>
    <dgm:cxn modelId="{15A1016B-B548-4BD1-9023-1C6E35AA3AE6}" type="presParOf" srcId="{76769AF3-52CA-48C8-BE92-99F7F1DC46BC}" destId="{C60FD2A5-F573-40E0-BD85-FE895A112082}" srcOrd="1" destOrd="0" presId="urn:microsoft.com/office/officeart/2005/8/layout/hierarchy1"/>
    <dgm:cxn modelId="{19329A96-3504-4FFC-BC41-D4844E7C6A26}" type="presParOf" srcId="{000AF257-85EF-4017-845F-4DAD427EFD9E}" destId="{964797A5-E29D-4349-A7BF-C03A22DF694C}" srcOrd="1" destOrd="0" presId="urn:microsoft.com/office/officeart/2005/8/layout/hierarchy1"/>
    <dgm:cxn modelId="{E437F6CD-F1E6-4600-B350-B12D6A379FDE}" type="presParOf" srcId="{964797A5-E29D-4349-A7BF-C03A22DF694C}" destId="{C4819127-5B31-42E1-B170-FBBD841B2075}" srcOrd="0" destOrd="0" presId="urn:microsoft.com/office/officeart/2005/8/layout/hierarchy1"/>
    <dgm:cxn modelId="{3C91AF6A-03E2-4805-BF59-D0DFCF2E0871}" type="presParOf" srcId="{964797A5-E29D-4349-A7BF-C03A22DF694C}" destId="{A7B924CD-1AB7-4A56-8814-5EE2391261F0}" srcOrd="1" destOrd="0" presId="urn:microsoft.com/office/officeart/2005/8/layout/hierarchy1"/>
    <dgm:cxn modelId="{80030B5E-4E0D-4B3C-A4FC-BF947308F5CE}" type="presParOf" srcId="{A7B924CD-1AB7-4A56-8814-5EE2391261F0}" destId="{E463C052-780F-4DAD-8142-B6DAEAE81AA7}" srcOrd="0" destOrd="0" presId="urn:microsoft.com/office/officeart/2005/8/layout/hierarchy1"/>
    <dgm:cxn modelId="{D2AB2A15-FA5E-4FDE-9479-D507DB70C2D7}" type="presParOf" srcId="{E463C052-780F-4DAD-8142-B6DAEAE81AA7}" destId="{D2017FF7-DE41-4D28-A92B-808064216A27}" srcOrd="0" destOrd="0" presId="urn:microsoft.com/office/officeart/2005/8/layout/hierarchy1"/>
    <dgm:cxn modelId="{E4B3A4A5-4FB1-4D37-A79F-2D4B8EB4E71C}" type="presParOf" srcId="{E463C052-780F-4DAD-8142-B6DAEAE81AA7}" destId="{EF0753D4-0D9C-4EEF-A881-0014CDAA8F5D}" srcOrd="1" destOrd="0" presId="urn:microsoft.com/office/officeart/2005/8/layout/hierarchy1"/>
    <dgm:cxn modelId="{322CB985-4E74-4A32-84C2-695B926BC70C}" type="presParOf" srcId="{A7B924CD-1AB7-4A56-8814-5EE2391261F0}" destId="{82421E8F-AFEF-406F-B374-71565C5371C6}" srcOrd="1" destOrd="0" presId="urn:microsoft.com/office/officeart/2005/8/layout/hierarchy1"/>
    <dgm:cxn modelId="{BC86DF0A-BEC7-48CB-8939-7133780417EC}" type="presParOf" srcId="{82421E8F-AFEF-406F-B374-71565C5371C6}" destId="{B11B63FC-705C-40F6-B4DB-95DF42469A59}" srcOrd="0" destOrd="0" presId="urn:microsoft.com/office/officeart/2005/8/layout/hierarchy1"/>
    <dgm:cxn modelId="{5DE70141-64E3-4AED-9EE3-A81285558669}" type="presParOf" srcId="{82421E8F-AFEF-406F-B374-71565C5371C6}" destId="{046308A9-4FEF-4188-82B9-AFDEDE51FC8F}" srcOrd="1" destOrd="0" presId="urn:microsoft.com/office/officeart/2005/8/layout/hierarchy1"/>
    <dgm:cxn modelId="{4FDF2BD6-32F3-4A14-8428-E61A702DBA8C}" type="presParOf" srcId="{046308A9-4FEF-4188-82B9-AFDEDE51FC8F}" destId="{55116845-D18F-4B5C-A1E0-5D7DC699ED26}" srcOrd="0" destOrd="0" presId="urn:microsoft.com/office/officeart/2005/8/layout/hierarchy1"/>
    <dgm:cxn modelId="{6B994DF9-1869-4EA2-A6D2-1541442E3D18}" type="presParOf" srcId="{55116845-D18F-4B5C-A1E0-5D7DC699ED26}" destId="{1E58882D-96B2-4AAA-B9CD-AEEC55A12A89}" srcOrd="0" destOrd="0" presId="urn:microsoft.com/office/officeart/2005/8/layout/hierarchy1"/>
    <dgm:cxn modelId="{31280DA9-3429-4EBC-9C78-EFF080138E5F}" type="presParOf" srcId="{55116845-D18F-4B5C-A1E0-5D7DC699ED26}" destId="{8BAADC69-67B1-417A-9EE8-907D4FEF37A4}" srcOrd="1" destOrd="0" presId="urn:microsoft.com/office/officeart/2005/8/layout/hierarchy1"/>
    <dgm:cxn modelId="{DF269F43-DEFB-4A28-80A8-182D5249D248}" type="presParOf" srcId="{046308A9-4FEF-4188-82B9-AFDEDE51FC8F}" destId="{D4AD0738-98E2-4E9D-96E2-94B2E0286E17}" srcOrd="1" destOrd="0" presId="urn:microsoft.com/office/officeart/2005/8/layout/hierarchy1"/>
    <dgm:cxn modelId="{8A827B44-CF48-40C1-B573-8C175F13E819}" type="presParOf" srcId="{82421E8F-AFEF-406F-B374-71565C5371C6}" destId="{8A919C32-95A4-465B-B81C-44149E62C0F6}" srcOrd="2" destOrd="0" presId="urn:microsoft.com/office/officeart/2005/8/layout/hierarchy1"/>
    <dgm:cxn modelId="{19CB8772-251E-4FA5-A8AF-C9C7B77A49CE}" type="presParOf" srcId="{82421E8F-AFEF-406F-B374-71565C5371C6}" destId="{8408928F-4DF2-4EC3-A42A-A2CFDE6DF5D2}" srcOrd="3" destOrd="0" presId="urn:microsoft.com/office/officeart/2005/8/layout/hierarchy1"/>
    <dgm:cxn modelId="{3D3FE10E-62F9-492C-93E4-0593143EC516}" type="presParOf" srcId="{8408928F-4DF2-4EC3-A42A-A2CFDE6DF5D2}" destId="{69FFA722-F902-4E4D-AB4D-854D22C2417C}" srcOrd="0" destOrd="0" presId="urn:microsoft.com/office/officeart/2005/8/layout/hierarchy1"/>
    <dgm:cxn modelId="{F9EA39CF-38FB-4243-9EEB-350316ADAD50}" type="presParOf" srcId="{69FFA722-F902-4E4D-AB4D-854D22C2417C}" destId="{FCAFDC6F-EEBA-45DC-AFA2-5FCABCF1560A}" srcOrd="0" destOrd="0" presId="urn:microsoft.com/office/officeart/2005/8/layout/hierarchy1"/>
    <dgm:cxn modelId="{0A0CCFB3-72F5-4AEB-9F77-E0EA7B463F6C}" type="presParOf" srcId="{69FFA722-F902-4E4D-AB4D-854D22C2417C}" destId="{791E5B0D-D91A-4D46-9D2B-3434BBC55EFF}" srcOrd="1" destOrd="0" presId="urn:microsoft.com/office/officeart/2005/8/layout/hierarchy1"/>
    <dgm:cxn modelId="{F68860B3-39BD-4D48-9B9B-F3A2F8B98A1D}" type="presParOf" srcId="{8408928F-4DF2-4EC3-A42A-A2CFDE6DF5D2}" destId="{C655C220-975A-4C7F-9D95-EDAF161B7D0B}" srcOrd="1" destOrd="0" presId="urn:microsoft.com/office/officeart/2005/8/layout/hierarchy1"/>
    <dgm:cxn modelId="{F9B859F4-13B8-4AD2-9F17-B839CD990944}" type="presParOf" srcId="{964797A5-E29D-4349-A7BF-C03A22DF694C}" destId="{122935E6-EC63-4CB2-9434-3BCEBAAC4E4D}" srcOrd="2" destOrd="0" presId="urn:microsoft.com/office/officeart/2005/8/layout/hierarchy1"/>
    <dgm:cxn modelId="{5BCC2465-2327-4F92-8273-543ECBCDC4E3}" type="presParOf" srcId="{964797A5-E29D-4349-A7BF-C03A22DF694C}" destId="{5C883A5A-91A9-466D-B592-1C7FF969951E}" srcOrd="3" destOrd="0" presId="urn:microsoft.com/office/officeart/2005/8/layout/hierarchy1"/>
    <dgm:cxn modelId="{C1F4DDA9-CD31-4D5E-B589-98B7EAB7D847}" type="presParOf" srcId="{5C883A5A-91A9-466D-B592-1C7FF969951E}" destId="{BDD165F3-3883-45AD-9B30-307082C5708F}" srcOrd="0" destOrd="0" presId="urn:microsoft.com/office/officeart/2005/8/layout/hierarchy1"/>
    <dgm:cxn modelId="{BAB7D992-F803-4DCE-BB58-2267C45F711F}" type="presParOf" srcId="{BDD165F3-3883-45AD-9B30-307082C5708F}" destId="{A692F1E6-AB90-4620-A038-EA64B551ECD3}" srcOrd="0" destOrd="0" presId="urn:microsoft.com/office/officeart/2005/8/layout/hierarchy1"/>
    <dgm:cxn modelId="{C5D6DB0C-4A3B-4F47-B4F0-C38D2B010D60}" type="presParOf" srcId="{BDD165F3-3883-45AD-9B30-307082C5708F}" destId="{3D19D900-85F4-4044-BF6A-E041E260C518}" srcOrd="1" destOrd="0" presId="urn:microsoft.com/office/officeart/2005/8/layout/hierarchy1"/>
    <dgm:cxn modelId="{1CA29837-329B-4AB9-B31F-575000448F34}" type="presParOf" srcId="{5C883A5A-91A9-466D-B592-1C7FF969951E}" destId="{9A6E5B1F-138E-415B-9029-480223E1CA04}" srcOrd="1" destOrd="0" presId="urn:microsoft.com/office/officeart/2005/8/layout/hierarchy1"/>
    <dgm:cxn modelId="{132FD106-BB6A-4A0C-B3EC-C0BC2CE8C196}" type="presParOf" srcId="{9A6E5B1F-138E-415B-9029-480223E1CA04}" destId="{F957A436-67C6-432F-90BD-B698104E0002}" srcOrd="0" destOrd="0" presId="urn:microsoft.com/office/officeart/2005/8/layout/hierarchy1"/>
    <dgm:cxn modelId="{CE819756-9608-4770-8C8F-1B3DCAF1845B}" type="presParOf" srcId="{9A6E5B1F-138E-415B-9029-480223E1CA04}" destId="{52372A0F-399A-44D9-BACF-6BB9F928CFFA}" srcOrd="1" destOrd="0" presId="urn:microsoft.com/office/officeart/2005/8/layout/hierarchy1"/>
    <dgm:cxn modelId="{403676E9-02CE-4A56-BC98-2B7030EB0A57}" type="presParOf" srcId="{52372A0F-399A-44D9-BACF-6BB9F928CFFA}" destId="{E02A73FD-2E06-4DDC-92BD-DEDC39989673}" srcOrd="0" destOrd="0" presId="urn:microsoft.com/office/officeart/2005/8/layout/hierarchy1"/>
    <dgm:cxn modelId="{FE39ECA0-9C2C-43FE-9CFF-9CE48C4E54A6}" type="presParOf" srcId="{E02A73FD-2E06-4DDC-92BD-DEDC39989673}" destId="{48F95925-E173-499C-A687-8D2ABDE71B04}" srcOrd="0" destOrd="0" presId="urn:microsoft.com/office/officeart/2005/8/layout/hierarchy1"/>
    <dgm:cxn modelId="{4604B422-AD90-4163-984B-610FAA0B5727}" type="presParOf" srcId="{E02A73FD-2E06-4DDC-92BD-DEDC39989673}" destId="{F484F449-7761-45BE-AA8B-17772B8EB8EC}" srcOrd="1" destOrd="0" presId="urn:microsoft.com/office/officeart/2005/8/layout/hierarchy1"/>
    <dgm:cxn modelId="{14E9694C-DF51-41D4-AF79-9156C6446D07}" type="presParOf" srcId="{52372A0F-399A-44D9-BACF-6BB9F928CFFA}" destId="{60B3A86F-A147-4837-8E49-124842E5E7A8}" srcOrd="1" destOrd="0" presId="urn:microsoft.com/office/officeart/2005/8/layout/hierarchy1"/>
    <dgm:cxn modelId="{4A4386D5-A2C8-465E-B109-BF545E268A87}" type="presParOf" srcId="{9A6E5B1F-138E-415B-9029-480223E1CA04}" destId="{FF4F4D36-200F-41F8-81B4-8965283E6B61}" srcOrd="2" destOrd="0" presId="urn:microsoft.com/office/officeart/2005/8/layout/hierarchy1"/>
    <dgm:cxn modelId="{6D7D2E18-019F-4AA7-964F-78321508213E}" type="presParOf" srcId="{9A6E5B1F-138E-415B-9029-480223E1CA04}" destId="{66F298DD-C93D-4EB6-B99A-7782734C335C}" srcOrd="3" destOrd="0" presId="urn:microsoft.com/office/officeart/2005/8/layout/hierarchy1"/>
    <dgm:cxn modelId="{BE0E1D92-C0B2-4F07-BC85-B809538531C9}" type="presParOf" srcId="{66F298DD-C93D-4EB6-B99A-7782734C335C}" destId="{8640093E-D8D7-4C2E-A3B6-FF14BFEC9F08}" srcOrd="0" destOrd="0" presId="urn:microsoft.com/office/officeart/2005/8/layout/hierarchy1"/>
    <dgm:cxn modelId="{37486D5F-7A35-44DB-9DB6-CCC8D092EBAD}" type="presParOf" srcId="{8640093E-D8D7-4C2E-A3B6-FF14BFEC9F08}" destId="{F0BEE63F-0ABF-440F-97BA-AAD312C7F9E1}" srcOrd="0" destOrd="0" presId="urn:microsoft.com/office/officeart/2005/8/layout/hierarchy1"/>
    <dgm:cxn modelId="{395C4839-82BB-42F3-92FD-4205D9FDD35B}" type="presParOf" srcId="{8640093E-D8D7-4C2E-A3B6-FF14BFEC9F08}" destId="{AC9BD23D-E447-4F7C-876D-C7219618BC11}" srcOrd="1" destOrd="0" presId="urn:microsoft.com/office/officeart/2005/8/layout/hierarchy1"/>
    <dgm:cxn modelId="{4E769C6F-158F-4DC5-8299-26B90BD8255B}" type="presParOf" srcId="{66F298DD-C93D-4EB6-B99A-7782734C335C}" destId="{6EB99C0C-33CB-43F5-A9F7-A733D4E9C6C4}" srcOrd="1" destOrd="0" presId="urn:microsoft.com/office/officeart/2005/8/layout/hierarchy1"/>
    <dgm:cxn modelId="{74F8779D-497E-4555-8E1C-AEA595684927}" type="presParOf" srcId="{964797A5-E29D-4349-A7BF-C03A22DF694C}" destId="{4E513636-393D-480D-9958-E48CDC07597E}" srcOrd="4" destOrd="0" presId="urn:microsoft.com/office/officeart/2005/8/layout/hierarchy1"/>
    <dgm:cxn modelId="{7DDB1BD1-508F-4892-BDDC-78BE4B6BF124}" type="presParOf" srcId="{964797A5-E29D-4349-A7BF-C03A22DF694C}" destId="{E2EB76F9-3CB8-4C23-AE88-234EDF119B8E}" srcOrd="5" destOrd="0" presId="urn:microsoft.com/office/officeart/2005/8/layout/hierarchy1"/>
    <dgm:cxn modelId="{79596370-668A-415F-941D-1C77633953B4}" type="presParOf" srcId="{E2EB76F9-3CB8-4C23-AE88-234EDF119B8E}" destId="{49875265-C89C-43D2-B772-73AD8A5BDC0E}" srcOrd="0" destOrd="0" presId="urn:microsoft.com/office/officeart/2005/8/layout/hierarchy1"/>
    <dgm:cxn modelId="{A0F2B33D-250E-42EF-B77A-E0342A9FB038}" type="presParOf" srcId="{49875265-C89C-43D2-B772-73AD8A5BDC0E}" destId="{16D1F8C9-10D1-423A-ACF5-0648A0EEAF60}" srcOrd="0" destOrd="0" presId="urn:microsoft.com/office/officeart/2005/8/layout/hierarchy1"/>
    <dgm:cxn modelId="{8A1B0063-3385-45A1-9B4F-AFCF3FA8B9A8}" type="presParOf" srcId="{49875265-C89C-43D2-B772-73AD8A5BDC0E}" destId="{5C8BCD5D-8697-410A-8255-4E13B6DEE123}" srcOrd="1" destOrd="0" presId="urn:microsoft.com/office/officeart/2005/8/layout/hierarchy1"/>
    <dgm:cxn modelId="{38112EBA-304A-4D5E-B77F-589E09996196}" type="presParOf" srcId="{E2EB76F9-3CB8-4C23-AE88-234EDF119B8E}" destId="{F68B6516-7156-4701-A031-EC1A546501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2438399"/>
            <a:ext cx="4894262" cy="3670696"/>
          </a:xfrm>
        </p:spPr>
      </p:pic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>
          <a:xfrm>
            <a:off x="6607967" y="2438399"/>
            <a:ext cx="4895056" cy="3938468"/>
          </a:xfrm>
        </p:spPr>
        <p:txBody>
          <a:bodyPr anchor="t">
            <a:normAutofit/>
          </a:bodyPr>
          <a:lstStyle/>
          <a:p>
            <a:r>
              <a:rPr kumimoji="1" lang="ja-JP" altLang="en-US" sz="3200" dirty="0" smtClean="0"/>
              <a:t>高い強度を実現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色鮮やかな塗装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汚れにくい表面加工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43452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/>
              <a:t>今後のスケジュールや詳しい情報は、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弊社</a:t>
            </a:r>
            <a:r>
              <a:rPr lang="ja-JP" altLang="en-US" dirty="0" smtClean="0"/>
              <a:t>の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サイトにて随時公開していきます。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4310" y="3905933"/>
            <a:ext cx="8275320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</a:t>
            </a:r>
            <a:r>
              <a:rPr kumimoji="1"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</a:t>
            </a:r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-plastic.co.jp/2013/</a:t>
            </a:r>
            <a:endParaRPr kumimoji="1" lang="ja-JP" altLang="en-US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844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160" y="411371"/>
            <a:ext cx="938529" cy="142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80708"/>
              </p:ext>
            </p:extLst>
          </p:nvPr>
        </p:nvGraphicFramePr>
        <p:xfrm>
          <a:off x="1484313" y="1981200"/>
          <a:ext cx="10018712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4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37972"/>
              </p:ext>
            </p:extLst>
          </p:nvPr>
        </p:nvGraphicFramePr>
        <p:xfrm>
          <a:off x="1484313" y="2103120"/>
          <a:ext cx="10018712" cy="43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9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139</TotalTime>
  <Words>188</Words>
  <Application>Microsoft Office PowerPoint</Application>
  <PresentationFormat>ワイド画面</PresentationFormat>
  <Paragraphs>79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HGP創英角ｺﾞｼｯｸUB</vt:lpstr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  <vt:lpstr>管理体制</vt:lpstr>
      <vt:lpstr>建材用プラスチック</vt:lpstr>
      <vt:lpstr>今後の情報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36</cp:revision>
  <dcterms:created xsi:type="dcterms:W3CDTF">2013-02-28T16:56:38Z</dcterms:created>
  <dcterms:modified xsi:type="dcterms:W3CDTF">2013-03-05T05:38:42Z</dcterms:modified>
</cp:coreProperties>
</file>