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49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13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37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6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47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25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24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20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25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564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019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458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PTS-13</a:t>
            </a:r>
          </a:p>
          <a:p>
            <a:pPr marL="0" indent="0"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月上旬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受注開始　　　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生産開始　　　</a:t>
            </a:r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月中旬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PT-13ECO</a:t>
            </a:r>
          </a:p>
          <a:p>
            <a:pPr marL="0" indent="0">
              <a:buNone/>
            </a:pPr>
            <a:r>
              <a:rPr lang="ja-JP" altLang="en-US" dirty="0"/>
              <a:t>　サンプル配布　</a:t>
            </a: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月下旬</a:t>
            </a:r>
          </a:p>
          <a:p>
            <a:pPr marL="0" indent="0">
              <a:buNone/>
            </a:pPr>
            <a:r>
              <a:rPr lang="ja-JP" altLang="en-US" dirty="0"/>
              <a:t>　受注開始　　　</a:t>
            </a: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月中旬</a:t>
            </a:r>
          </a:p>
          <a:p>
            <a:pPr marL="0" indent="0">
              <a:buNone/>
            </a:pPr>
            <a:r>
              <a:rPr lang="ja-JP" altLang="en-US" dirty="0"/>
              <a:t>　生産開始　　　</a:t>
            </a: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6</a:t>
            </a:r>
            <a:r>
              <a:rPr lang="ja-JP" altLang="en-US" dirty="0"/>
              <a:t>月中旬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PTS-11</a:t>
            </a:r>
            <a:r>
              <a:rPr lang="ja-JP" altLang="en-US" dirty="0"/>
              <a:t>に代わる当社の主力商品</a:t>
            </a:r>
          </a:p>
          <a:p>
            <a:endParaRPr lang="ja-JP" altLang="en-US" dirty="0"/>
          </a:p>
          <a:p>
            <a:r>
              <a:rPr lang="ja-JP" altLang="en-US" dirty="0"/>
              <a:t>軽くて強固なプラスチック素材</a:t>
            </a:r>
          </a:p>
          <a:p>
            <a:endParaRPr lang="ja-JP" altLang="en-US" dirty="0"/>
          </a:p>
          <a:p>
            <a:r>
              <a:rPr lang="ja-JP" altLang="en-US" dirty="0"/>
              <a:t>高温でも降伏応力の変化が小さい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環境にやさしいプラスチック素材</a:t>
            </a:r>
          </a:p>
          <a:p>
            <a:endParaRPr lang="ja-JP" altLang="en-US" dirty="0"/>
          </a:p>
          <a:p>
            <a:r>
              <a:rPr lang="ja-JP" altLang="en-US" dirty="0"/>
              <a:t>リサイクルが可能</a:t>
            </a:r>
          </a:p>
          <a:p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endParaRPr lang="ja-JP" altLang="en-US" dirty="0"/>
          </a:p>
          <a:p>
            <a:r>
              <a:rPr lang="ja-JP" altLang="en-US" dirty="0"/>
              <a:t>燃やしても有害ガスが発生しない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68</Words>
  <Application>Microsoft Office PowerPoint</Application>
  <PresentationFormat>ワイド画面</PresentationFormat>
  <Paragraphs>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テーマ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4</cp:revision>
  <dcterms:created xsi:type="dcterms:W3CDTF">2013-02-28T16:56:38Z</dcterms:created>
  <dcterms:modified xsi:type="dcterms:W3CDTF">2013-02-28T19:43:48Z</dcterms:modified>
</cp:coreProperties>
</file>