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kumimoji="1" lang="en-US" altLang="ja-JP" dirty="0" smtClean="0"/>
              <a:t>PTS-13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dirty="0"/>
              <a:t>PT-13ECO</a:t>
            </a:r>
          </a:p>
          <a:p>
            <a:pPr marL="0" indent="0">
              <a:buNone/>
            </a:pPr>
            <a:r>
              <a:rPr lang="ja-JP" altLang="en-US" dirty="0"/>
              <a:t>　サンプル配布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月下旬</a:t>
            </a:r>
          </a:p>
          <a:p>
            <a:pPr marL="0" indent="0">
              <a:buNone/>
            </a:pPr>
            <a:r>
              <a:rPr lang="ja-JP" altLang="en-US" dirty="0"/>
              <a:t>　受注開始　　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月中旬</a:t>
            </a:r>
          </a:p>
          <a:p>
            <a:pPr marL="0" indent="0">
              <a:buNone/>
            </a:pPr>
            <a:r>
              <a:rPr lang="ja-JP" altLang="en-US" dirty="0"/>
              <a:t>　生産開始　　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月中旬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dirty="0"/>
              <a:t>PTS-11</a:t>
            </a:r>
            <a:r>
              <a:rPr lang="ja-JP" altLang="en-US" dirty="0"/>
              <a:t>に代わる当社の主力商品</a:t>
            </a:r>
          </a:p>
          <a:p>
            <a:pPr>
              <a:buSzPct val="100000"/>
            </a:pPr>
            <a:endParaRPr lang="ja-JP" altLang="en-US" dirty="0"/>
          </a:p>
          <a:p>
            <a:pPr>
              <a:buSzPct val="100000"/>
            </a:pPr>
            <a:r>
              <a:rPr lang="ja-JP" altLang="en-US" dirty="0"/>
              <a:t>軽くて強固なプラスチック素材</a:t>
            </a:r>
          </a:p>
          <a:p>
            <a:pPr>
              <a:buSzPct val="100000"/>
            </a:pPr>
            <a:endParaRPr lang="ja-JP" altLang="en-US" dirty="0"/>
          </a:p>
          <a:p>
            <a:pPr>
              <a:buSzPct val="100000"/>
            </a:pPr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ja-JP" altLang="en-US" dirty="0"/>
              <a:t>環境にやさしいプラスチック素材</a:t>
            </a:r>
          </a:p>
          <a:p>
            <a:pPr>
              <a:buSzPct val="100000"/>
            </a:pPr>
            <a:endParaRPr lang="ja-JP" altLang="en-US" dirty="0"/>
          </a:p>
          <a:p>
            <a:pPr>
              <a:buSzPct val="100000"/>
            </a:pPr>
            <a:r>
              <a:rPr lang="ja-JP" altLang="en-US" dirty="0"/>
              <a:t>リサイクルが可能</a:t>
            </a:r>
          </a:p>
          <a:p>
            <a:pPr>
              <a:buSzPct val="100000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dirty="0"/>
          </a:p>
          <a:p>
            <a:pPr>
              <a:buSzPct val="100000"/>
            </a:pPr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8</TotalTime>
  <Words>68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Century Gothic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6</cp:revision>
  <dcterms:created xsi:type="dcterms:W3CDTF">2013-02-28T16:56:38Z</dcterms:created>
  <dcterms:modified xsi:type="dcterms:W3CDTF">2013-03-01T18:12:18Z</dcterms:modified>
</cp:coreProperties>
</file>