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中間スタイル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39" autoAdjust="0"/>
    <p:restoredTop sz="94660"/>
  </p:normalViewPr>
  <p:slideViewPr>
    <p:cSldViewPr snapToGrid="0">
      <p:cViewPr varScale="1">
        <p:scale>
          <a:sx n="62" d="100"/>
          <a:sy n="62" d="100"/>
        </p:scale>
        <p:origin x="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PTS-11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2000"/>
                  </a:schemeClr>
                </a:gs>
                <a:gs pos="100000">
                  <a:schemeClr val="accent1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5820</c:v>
                </c:pt>
                <c:pt idx="1">
                  <c:v>3840</c:v>
                </c:pt>
                <c:pt idx="2">
                  <c:v>1620</c:v>
                </c:pt>
                <c:pt idx="3">
                  <c:v>860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PT-11ECO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2000"/>
                  </a:schemeClr>
                </a:gs>
                <a:gs pos="100000">
                  <a:schemeClr val="accent2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4280</c:v>
                </c:pt>
                <c:pt idx="1">
                  <c:v>2750</c:v>
                </c:pt>
                <c:pt idx="2">
                  <c:v>1250</c:v>
                </c:pt>
                <c:pt idx="3">
                  <c:v>570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PTS-13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2000"/>
                  </a:schemeClr>
                </a:gs>
                <a:gs pos="100000">
                  <a:schemeClr val="accent3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100</c:v>
                </c:pt>
                <c:pt idx="1">
                  <c:v>2520</c:v>
                </c:pt>
                <c:pt idx="2">
                  <c:v>5530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PT-13ECO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2000"/>
                  </a:schemeClr>
                </a:gs>
                <a:gs pos="100000">
                  <a:schemeClr val="accent4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20</c:v>
                </c:pt>
                <c:pt idx="1">
                  <c:v>1260</c:v>
                </c:pt>
                <c:pt idx="2">
                  <c:v>3640</c:v>
                </c:pt>
                <c:pt idx="3">
                  <c:v>4820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10123184"/>
        <c:axId val="310125144"/>
      </c:barChart>
      <c:catAx>
        <c:axId val="310123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0125144"/>
        <c:crosses val="autoZero"/>
        <c:auto val="1"/>
        <c:lblAlgn val="ctr"/>
        <c:lblOffset val="100"/>
        <c:noMultiLvlLbl val="0"/>
      </c:catAx>
      <c:valAx>
        <c:axId val="310125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0123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DA2BF6-2CCC-469D-82B6-DEC7D2183174}" type="doc">
      <dgm:prSet loTypeId="urn:microsoft.com/office/officeart/2005/8/layout/cycle2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ADED2166-C2AF-4321-AEDE-22EF40DA25DE}">
      <dgm:prSet phldrT="[テキスト]" custT="1"/>
      <dgm:spPr/>
      <dgm:t>
        <a:bodyPr/>
        <a:lstStyle/>
        <a:p>
          <a:r>
            <a:rPr kumimoji="1" lang="ja-JP" altLang="en-US" sz="1700" dirty="0" smtClean="0"/>
            <a:t>生産工場</a:t>
          </a:r>
          <a:endParaRPr kumimoji="1" lang="ja-JP" altLang="en-US" sz="1700" dirty="0"/>
        </a:p>
      </dgm:t>
    </dgm:pt>
    <dgm:pt modelId="{385CC046-E13E-4CC7-A1E5-6FC6ACAFAB11}" type="parTrans" cxnId="{15B61D58-ED07-4D5D-9909-E1707C3AFDC1}">
      <dgm:prSet/>
      <dgm:spPr/>
      <dgm:t>
        <a:bodyPr/>
        <a:lstStyle/>
        <a:p>
          <a:endParaRPr kumimoji="1" lang="ja-JP" altLang="en-US"/>
        </a:p>
      </dgm:t>
    </dgm:pt>
    <dgm:pt modelId="{F91C6FDC-6033-42B4-8ABD-A2BA78D21E39}" type="sibTrans" cxnId="{15B61D58-ED07-4D5D-9909-E1707C3AFDC1}">
      <dgm:prSet/>
      <dgm:spPr/>
      <dgm:t>
        <a:bodyPr/>
        <a:lstStyle/>
        <a:p>
          <a:endParaRPr kumimoji="1" lang="ja-JP" altLang="en-US"/>
        </a:p>
      </dgm:t>
    </dgm:pt>
    <dgm:pt modelId="{2A434044-61A3-47F0-B4E2-33C62EF2246F}">
      <dgm:prSet phldrT="[テキスト]" custT="1"/>
      <dgm:spPr/>
      <dgm:t>
        <a:bodyPr/>
        <a:lstStyle/>
        <a:p>
          <a:r>
            <a:rPr kumimoji="1" lang="ja-JP" altLang="en-US" sz="1700" dirty="0" smtClean="0"/>
            <a:t>メーカー</a:t>
          </a:r>
          <a:endParaRPr kumimoji="1" lang="ja-JP" altLang="en-US" sz="1700" dirty="0"/>
        </a:p>
      </dgm:t>
    </dgm:pt>
    <dgm:pt modelId="{3A2F94F7-A47F-4209-A38E-83E3E3E81AA4}" type="parTrans" cxnId="{B937FD5C-E12A-46E5-8792-0F53DC87FE87}">
      <dgm:prSet/>
      <dgm:spPr/>
      <dgm:t>
        <a:bodyPr/>
        <a:lstStyle/>
        <a:p>
          <a:endParaRPr kumimoji="1" lang="ja-JP" altLang="en-US"/>
        </a:p>
      </dgm:t>
    </dgm:pt>
    <dgm:pt modelId="{DD364975-5CB2-44D4-AB48-0101FA26CE23}" type="sibTrans" cxnId="{B937FD5C-E12A-46E5-8792-0F53DC87FE87}">
      <dgm:prSet/>
      <dgm:spPr/>
      <dgm:t>
        <a:bodyPr/>
        <a:lstStyle/>
        <a:p>
          <a:endParaRPr kumimoji="1" lang="ja-JP" altLang="en-US"/>
        </a:p>
      </dgm:t>
    </dgm:pt>
    <dgm:pt modelId="{6165A621-BC3E-4DE3-AA6E-27B85D43267E}">
      <dgm:prSet phldrT="[テキスト]"/>
      <dgm:spPr/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5F3AA0C2-797F-4BB4-A32C-69D3A6935DF5}" type="parTrans" cxnId="{85F96ED8-DF57-4618-8913-C1BB433D951F}">
      <dgm:prSet/>
      <dgm:spPr/>
      <dgm:t>
        <a:bodyPr/>
        <a:lstStyle/>
        <a:p>
          <a:endParaRPr kumimoji="1" lang="ja-JP" altLang="en-US"/>
        </a:p>
      </dgm:t>
    </dgm:pt>
    <dgm:pt modelId="{89221D57-83B3-496A-952C-80799B11037C}" type="sibTrans" cxnId="{85F96ED8-DF57-4618-8913-C1BB433D951F}">
      <dgm:prSet/>
      <dgm:spPr/>
      <dgm:t>
        <a:bodyPr/>
        <a:lstStyle/>
        <a:p>
          <a:endParaRPr kumimoji="1" lang="ja-JP" altLang="en-US"/>
        </a:p>
      </dgm:t>
    </dgm:pt>
    <dgm:pt modelId="{D6CCF2F2-2296-4C89-A0B3-BAF6B5347A57}">
      <dgm:prSet phldrT="[テキスト]" custT="1"/>
      <dgm:spPr/>
      <dgm:t>
        <a:bodyPr/>
        <a:lstStyle/>
        <a:p>
          <a:r>
            <a:rPr kumimoji="1" lang="ja-JP" altLang="en-US" sz="1700" dirty="0" smtClean="0"/>
            <a:t>回収業者</a:t>
          </a:r>
          <a:endParaRPr kumimoji="1" lang="ja-JP" altLang="en-US" sz="1700" dirty="0"/>
        </a:p>
      </dgm:t>
    </dgm:pt>
    <dgm:pt modelId="{9C0095D9-D80F-4C78-A017-C5FDCCF93E59}" type="parTrans" cxnId="{7D07B128-D4CA-49E2-9EBD-5053A10605B4}">
      <dgm:prSet/>
      <dgm:spPr/>
      <dgm:t>
        <a:bodyPr/>
        <a:lstStyle/>
        <a:p>
          <a:endParaRPr kumimoji="1" lang="ja-JP" altLang="en-US"/>
        </a:p>
      </dgm:t>
    </dgm:pt>
    <dgm:pt modelId="{A3078C34-584A-4EFA-BFD6-099CAEB28A56}" type="sibTrans" cxnId="{7D07B128-D4CA-49E2-9EBD-5053A10605B4}">
      <dgm:prSet/>
      <dgm:spPr/>
      <dgm:t>
        <a:bodyPr/>
        <a:lstStyle/>
        <a:p>
          <a:endParaRPr kumimoji="1" lang="ja-JP" altLang="en-US"/>
        </a:p>
      </dgm:t>
    </dgm:pt>
    <dgm:pt modelId="{BBD02321-212F-4369-A88A-F41F0971415E}">
      <dgm:prSet phldrT="[テキスト]" custT="1"/>
      <dgm:spPr/>
      <dgm:t>
        <a:bodyPr/>
        <a:lstStyle/>
        <a:p>
          <a:r>
            <a:rPr kumimoji="1" lang="ja-JP" altLang="en-US" sz="1400" dirty="0" smtClean="0"/>
            <a:t>リサイクル施設</a:t>
          </a:r>
          <a:endParaRPr kumimoji="1" lang="ja-JP" altLang="en-US" sz="1400" dirty="0"/>
        </a:p>
      </dgm:t>
    </dgm:pt>
    <dgm:pt modelId="{5E8D62C9-B594-4B31-AFCF-14AAC190049A}" type="parTrans" cxnId="{3C3C8053-B9D3-47CE-B73F-1BDC46321F70}">
      <dgm:prSet/>
      <dgm:spPr/>
      <dgm:t>
        <a:bodyPr/>
        <a:lstStyle/>
        <a:p>
          <a:endParaRPr kumimoji="1" lang="ja-JP" altLang="en-US"/>
        </a:p>
      </dgm:t>
    </dgm:pt>
    <dgm:pt modelId="{4D67E461-E4F3-4872-B74D-62A359A71015}" type="sibTrans" cxnId="{3C3C8053-B9D3-47CE-B73F-1BDC46321F70}">
      <dgm:prSet/>
      <dgm:spPr/>
      <dgm:t>
        <a:bodyPr/>
        <a:lstStyle/>
        <a:p>
          <a:endParaRPr kumimoji="1" lang="ja-JP" altLang="en-US"/>
        </a:p>
      </dgm:t>
    </dgm:pt>
    <dgm:pt modelId="{D496E19F-414D-4578-92D7-C2661BFD6510}" type="pres">
      <dgm:prSet presAssocID="{7DDA2BF6-2CCC-469D-82B6-DEC7D2183174}" presName="cycle" presStyleCnt="0">
        <dgm:presLayoutVars>
          <dgm:dir/>
          <dgm:resizeHandles val="exact"/>
        </dgm:presLayoutVars>
      </dgm:prSet>
      <dgm:spPr/>
    </dgm:pt>
    <dgm:pt modelId="{1BD5BF67-6306-4B60-9CBA-BDFC834F6206}" type="pres">
      <dgm:prSet presAssocID="{ADED2166-C2AF-4321-AEDE-22EF40DA25D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D8555C4-07AA-46CA-A796-69D334489E5F}" type="pres">
      <dgm:prSet presAssocID="{F91C6FDC-6033-42B4-8ABD-A2BA78D21E39}" presName="sibTrans" presStyleLbl="sibTrans2D1" presStyleIdx="0" presStyleCnt="5"/>
      <dgm:spPr/>
    </dgm:pt>
    <dgm:pt modelId="{47AEFE49-C62E-4CCD-8D97-67F66EDF634E}" type="pres">
      <dgm:prSet presAssocID="{F91C6FDC-6033-42B4-8ABD-A2BA78D21E39}" presName="connectorText" presStyleLbl="sibTrans2D1" presStyleIdx="0" presStyleCnt="5"/>
      <dgm:spPr/>
    </dgm:pt>
    <dgm:pt modelId="{E1EA3512-FC40-4603-9413-0754E7C01920}" type="pres">
      <dgm:prSet presAssocID="{2A434044-61A3-47F0-B4E2-33C62EF2246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98783DA-C772-47A2-A36B-26D7809DA1DB}" type="pres">
      <dgm:prSet presAssocID="{DD364975-5CB2-44D4-AB48-0101FA26CE23}" presName="sibTrans" presStyleLbl="sibTrans2D1" presStyleIdx="1" presStyleCnt="5"/>
      <dgm:spPr/>
    </dgm:pt>
    <dgm:pt modelId="{8A0C11B9-91BE-4866-B7A9-508929223FD3}" type="pres">
      <dgm:prSet presAssocID="{DD364975-5CB2-44D4-AB48-0101FA26CE23}" presName="connectorText" presStyleLbl="sibTrans2D1" presStyleIdx="1" presStyleCnt="5"/>
      <dgm:spPr/>
    </dgm:pt>
    <dgm:pt modelId="{0E13AB93-CE70-4BC4-B728-34D95D79CA67}" type="pres">
      <dgm:prSet presAssocID="{6165A621-BC3E-4DE3-AA6E-27B85D43267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DB7B015-784E-46FE-AA57-6A66AAE7AAF9}" type="pres">
      <dgm:prSet presAssocID="{89221D57-83B3-496A-952C-80799B11037C}" presName="sibTrans" presStyleLbl="sibTrans2D1" presStyleIdx="2" presStyleCnt="5"/>
      <dgm:spPr/>
    </dgm:pt>
    <dgm:pt modelId="{13509917-24D3-4F6A-9A68-94CD0144A01F}" type="pres">
      <dgm:prSet presAssocID="{89221D57-83B3-496A-952C-80799B11037C}" presName="connectorText" presStyleLbl="sibTrans2D1" presStyleIdx="2" presStyleCnt="5"/>
      <dgm:spPr/>
    </dgm:pt>
    <dgm:pt modelId="{BE374A72-3E7B-4F75-B6F9-C9813E3FDF89}" type="pres">
      <dgm:prSet presAssocID="{D6CCF2F2-2296-4C89-A0B3-BAF6B5347A5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615164D-2F20-4D75-B35A-9CBA98033481}" type="pres">
      <dgm:prSet presAssocID="{A3078C34-584A-4EFA-BFD6-099CAEB28A56}" presName="sibTrans" presStyleLbl="sibTrans2D1" presStyleIdx="3" presStyleCnt="5"/>
      <dgm:spPr/>
    </dgm:pt>
    <dgm:pt modelId="{9031516B-14A9-4E42-AC6E-A6533AB3D63E}" type="pres">
      <dgm:prSet presAssocID="{A3078C34-584A-4EFA-BFD6-099CAEB28A56}" presName="connectorText" presStyleLbl="sibTrans2D1" presStyleIdx="3" presStyleCnt="5"/>
      <dgm:spPr/>
    </dgm:pt>
    <dgm:pt modelId="{633269F1-D175-4782-995E-EC924E84477D}" type="pres">
      <dgm:prSet presAssocID="{BBD02321-212F-4369-A88A-F41F097141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28BA03-8E26-435E-918B-5EA0B50B0BBC}" type="pres">
      <dgm:prSet presAssocID="{4D67E461-E4F3-4872-B74D-62A359A71015}" presName="sibTrans" presStyleLbl="sibTrans2D1" presStyleIdx="4" presStyleCnt="5"/>
      <dgm:spPr/>
    </dgm:pt>
    <dgm:pt modelId="{E8FED05F-062A-44D9-AD7C-57C2F823ACD9}" type="pres">
      <dgm:prSet presAssocID="{4D67E461-E4F3-4872-B74D-62A359A71015}" presName="connectorText" presStyleLbl="sibTrans2D1" presStyleIdx="4" presStyleCnt="5"/>
      <dgm:spPr/>
    </dgm:pt>
  </dgm:ptLst>
  <dgm:cxnLst>
    <dgm:cxn modelId="{411DBBDB-AF49-48AA-80F4-5394BE0C45E6}" type="presOf" srcId="{A3078C34-584A-4EFA-BFD6-099CAEB28A56}" destId="{9031516B-14A9-4E42-AC6E-A6533AB3D63E}" srcOrd="1" destOrd="0" presId="urn:microsoft.com/office/officeart/2005/8/layout/cycle2"/>
    <dgm:cxn modelId="{B937FD5C-E12A-46E5-8792-0F53DC87FE87}" srcId="{7DDA2BF6-2CCC-469D-82B6-DEC7D2183174}" destId="{2A434044-61A3-47F0-B4E2-33C62EF2246F}" srcOrd="1" destOrd="0" parTransId="{3A2F94F7-A47F-4209-A38E-83E3E3E81AA4}" sibTransId="{DD364975-5CB2-44D4-AB48-0101FA26CE23}"/>
    <dgm:cxn modelId="{BC6A2700-967F-4131-9D0C-76F35E2369FA}" type="presOf" srcId="{DD364975-5CB2-44D4-AB48-0101FA26CE23}" destId="{8A0C11B9-91BE-4866-B7A9-508929223FD3}" srcOrd="1" destOrd="0" presId="urn:microsoft.com/office/officeart/2005/8/layout/cycle2"/>
    <dgm:cxn modelId="{7D07B128-D4CA-49E2-9EBD-5053A10605B4}" srcId="{7DDA2BF6-2CCC-469D-82B6-DEC7D2183174}" destId="{D6CCF2F2-2296-4C89-A0B3-BAF6B5347A57}" srcOrd="3" destOrd="0" parTransId="{9C0095D9-D80F-4C78-A017-C5FDCCF93E59}" sibTransId="{A3078C34-584A-4EFA-BFD6-099CAEB28A56}"/>
    <dgm:cxn modelId="{65002E5C-EDCA-48ED-B88D-2623E33C4274}" type="presOf" srcId="{89221D57-83B3-496A-952C-80799B11037C}" destId="{4DB7B015-784E-46FE-AA57-6A66AAE7AAF9}" srcOrd="0" destOrd="0" presId="urn:microsoft.com/office/officeart/2005/8/layout/cycle2"/>
    <dgm:cxn modelId="{93448368-9377-42C0-A471-A4BD54DEFDF8}" type="presOf" srcId="{6165A621-BC3E-4DE3-AA6E-27B85D43267E}" destId="{0E13AB93-CE70-4BC4-B728-34D95D79CA67}" srcOrd="0" destOrd="0" presId="urn:microsoft.com/office/officeart/2005/8/layout/cycle2"/>
    <dgm:cxn modelId="{85F96ED8-DF57-4618-8913-C1BB433D951F}" srcId="{7DDA2BF6-2CCC-469D-82B6-DEC7D2183174}" destId="{6165A621-BC3E-4DE3-AA6E-27B85D43267E}" srcOrd="2" destOrd="0" parTransId="{5F3AA0C2-797F-4BB4-A32C-69D3A6935DF5}" sibTransId="{89221D57-83B3-496A-952C-80799B11037C}"/>
    <dgm:cxn modelId="{1D06C2B6-526F-4A58-AF45-704C61E585CA}" type="presOf" srcId="{ADED2166-C2AF-4321-AEDE-22EF40DA25DE}" destId="{1BD5BF67-6306-4B60-9CBA-BDFC834F6206}" srcOrd="0" destOrd="0" presId="urn:microsoft.com/office/officeart/2005/8/layout/cycle2"/>
    <dgm:cxn modelId="{1C4C3F94-7645-4987-A1D0-62CB53E961DA}" type="presOf" srcId="{D6CCF2F2-2296-4C89-A0B3-BAF6B5347A57}" destId="{BE374A72-3E7B-4F75-B6F9-C9813E3FDF89}" srcOrd="0" destOrd="0" presId="urn:microsoft.com/office/officeart/2005/8/layout/cycle2"/>
    <dgm:cxn modelId="{3C3C8053-B9D3-47CE-B73F-1BDC46321F70}" srcId="{7DDA2BF6-2CCC-469D-82B6-DEC7D2183174}" destId="{BBD02321-212F-4369-A88A-F41F0971415E}" srcOrd="4" destOrd="0" parTransId="{5E8D62C9-B594-4B31-AFCF-14AAC190049A}" sibTransId="{4D67E461-E4F3-4872-B74D-62A359A71015}"/>
    <dgm:cxn modelId="{BFC2F05D-03A6-41DD-89BA-E73D7ADEEF4E}" type="presOf" srcId="{F91C6FDC-6033-42B4-8ABD-A2BA78D21E39}" destId="{47AEFE49-C62E-4CCD-8D97-67F66EDF634E}" srcOrd="1" destOrd="0" presId="urn:microsoft.com/office/officeart/2005/8/layout/cycle2"/>
    <dgm:cxn modelId="{15B61D58-ED07-4D5D-9909-E1707C3AFDC1}" srcId="{7DDA2BF6-2CCC-469D-82B6-DEC7D2183174}" destId="{ADED2166-C2AF-4321-AEDE-22EF40DA25DE}" srcOrd="0" destOrd="0" parTransId="{385CC046-E13E-4CC7-A1E5-6FC6ACAFAB11}" sibTransId="{F91C6FDC-6033-42B4-8ABD-A2BA78D21E39}"/>
    <dgm:cxn modelId="{E5DC18D7-7187-45D8-9822-ACD1B5A738E5}" type="presOf" srcId="{A3078C34-584A-4EFA-BFD6-099CAEB28A56}" destId="{1615164D-2F20-4D75-B35A-9CBA98033481}" srcOrd="0" destOrd="0" presId="urn:microsoft.com/office/officeart/2005/8/layout/cycle2"/>
    <dgm:cxn modelId="{90869EE9-9300-4226-BC3C-4A49335ECCDF}" type="presOf" srcId="{4D67E461-E4F3-4872-B74D-62A359A71015}" destId="{7E28BA03-8E26-435E-918B-5EA0B50B0BBC}" srcOrd="0" destOrd="0" presId="urn:microsoft.com/office/officeart/2005/8/layout/cycle2"/>
    <dgm:cxn modelId="{5978A5A5-81C7-4689-B37E-43FB2A1074B4}" type="presOf" srcId="{2A434044-61A3-47F0-B4E2-33C62EF2246F}" destId="{E1EA3512-FC40-4603-9413-0754E7C01920}" srcOrd="0" destOrd="0" presId="urn:microsoft.com/office/officeart/2005/8/layout/cycle2"/>
    <dgm:cxn modelId="{365FBDA4-9C79-4E2D-9DBA-62F4562AECC9}" type="presOf" srcId="{7DDA2BF6-2CCC-469D-82B6-DEC7D2183174}" destId="{D496E19F-414D-4578-92D7-C2661BFD6510}" srcOrd="0" destOrd="0" presId="urn:microsoft.com/office/officeart/2005/8/layout/cycle2"/>
    <dgm:cxn modelId="{87DDD28A-BDE3-4947-B8BD-7B01BB363FB9}" type="presOf" srcId="{F91C6FDC-6033-42B4-8ABD-A2BA78D21E39}" destId="{DD8555C4-07AA-46CA-A796-69D334489E5F}" srcOrd="0" destOrd="0" presId="urn:microsoft.com/office/officeart/2005/8/layout/cycle2"/>
    <dgm:cxn modelId="{FE248C8E-8904-4336-9F99-D1C0FA9B0410}" type="presOf" srcId="{89221D57-83B3-496A-952C-80799B11037C}" destId="{13509917-24D3-4F6A-9A68-94CD0144A01F}" srcOrd="1" destOrd="0" presId="urn:microsoft.com/office/officeart/2005/8/layout/cycle2"/>
    <dgm:cxn modelId="{EF2471E3-9D07-4698-9769-F7CDFF1DC011}" type="presOf" srcId="{DD364975-5CB2-44D4-AB48-0101FA26CE23}" destId="{098783DA-C772-47A2-A36B-26D7809DA1DB}" srcOrd="0" destOrd="0" presId="urn:microsoft.com/office/officeart/2005/8/layout/cycle2"/>
    <dgm:cxn modelId="{B0342F83-434A-4FD7-9239-D030432854E3}" type="presOf" srcId="{4D67E461-E4F3-4872-B74D-62A359A71015}" destId="{E8FED05F-062A-44D9-AD7C-57C2F823ACD9}" srcOrd="1" destOrd="0" presId="urn:microsoft.com/office/officeart/2005/8/layout/cycle2"/>
    <dgm:cxn modelId="{8BF06910-1149-4506-8434-956D80F8B86F}" type="presOf" srcId="{BBD02321-212F-4369-A88A-F41F0971415E}" destId="{633269F1-D175-4782-995E-EC924E84477D}" srcOrd="0" destOrd="0" presId="urn:microsoft.com/office/officeart/2005/8/layout/cycle2"/>
    <dgm:cxn modelId="{E5B4C057-6E78-4B96-B2DC-2872D397ECF0}" type="presParOf" srcId="{D496E19F-414D-4578-92D7-C2661BFD6510}" destId="{1BD5BF67-6306-4B60-9CBA-BDFC834F6206}" srcOrd="0" destOrd="0" presId="urn:microsoft.com/office/officeart/2005/8/layout/cycle2"/>
    <dgm:cxn modelId="{5C4F37DC-FD5B-4A67-98C5-12116E928232}" type="presParOf" srcId="{D496E19F-414D-4578-92D7-C2661BFD6510}" destId="{DD8555C4-07AA-46CA-A796-69D334489E5F}" srcOrd="1" destOrd="0" presId="urn:microsoft.com/office/officeart/2005/8/layout/cycle2"/>
    <dgm:cxn modelId="{C82EF940-254F-4964-851E-D663D660B753}" type="presParOf" srcId="{DD8555C4-07AA-46CA-A796-69D334489E5F}" destId="{47AEFE49-C62E-4CCD-8D97-67F66EDF634E}" srcOrd="0" destOrd="0" presId="urn:microsoft.com/office/officeart/2005/8/layout/cycle2"/>
    <dgm:cxn modelId="{229D0B0C-9E97-41AF-B029-90C0C784265C}" type="presParOf" srcId="{D496E19F-414D-4578-92D7-C2661BFD6510}" destId="{E1EA3512-FC40-4603-9413-0754E7C01920}" srcOrd="2" destOrd="0" presId="urn:microsoft.com/office/officeart/2005/8/layout/cycle2"/>
    <dgm:cxn modelId="{7169E611-071B-44C5-874D-38877074E0C2}" type="presParOf" srcId="{D496E19F-414D-4578-92D7-C2661BFD6510}" destId="{098783DA-C772-47A2-A36B-26D7809DA1DB}" srcOrd="3" destOrd="0" presId="urn:microsoft.com/office/officeart/2005/8/layout/cycle2"/>
    <dgm:cxn modelId="{23B3B22F-9DC7-4142-BD12-BE2934603879}" type="presParOf" srcId="{098783DA-C772-47A2-A36B-26D7809DA1DB}" destId="{8A0C11B9-91BE-4866-B7A9-508929223FD3}" srcOrd="0" destOrd="0" presId="urn:microsoft.com/office/officeart/2005/8/layout/cycle2"/>
    <dgm:cxn modelId="{BD47FE69-D760-4A54-B0D6-1A0B214D3BC9}" type="presParOf" srcId="{D496E19F-414D-4578-92D7-C2661BFD6510}" destId="{0E13AB93-CE70-4BC4-B728-34D95D79CA67}" srcOrd="4" destOrd="0" presId="urn:microsoft.com/office/officeart/2005/8/layout/cycle2"/>
    <dgm:cxn modelId="{B3110160-5DF6-4F88-A508-10FB9024F8E0}" type="presParOf" srcId="{D496E19F-414D-4578-92D7-C2661BFD6510}" destId="{4DB7B015-784E-46FE-AA57-6A66AAE7AAF9}" srcOrd="5" destOrd="0" presId="urn:microsoft.com/office/officeart/2005/8/layout/cycle2"/>
    <dgm:cxn modelId="{5261390C-CF4E-4BEF-9F80-C594E1D1B76E}" type="presParOf" srcId="{4DB7B015-784E-46FE-AA57-6A66AAE7AAF9}" destId="{13509917-24D3-4F6A-9A68-94CD0144A01F}" srcOrd="0" destOrd="0" presId="urn:microsoft.com/office/officeart/2005/8/layout/cycle2"/>
    <dgm:cxn modelId="{4EBF7BBC-4CED-4449-AD91-4882DCE44D54}" type="presParOf" srcId="{D496E19F-414D-4578-92D7-C2661BFD6510}" destId="{BE374A72-3E7B-4F75-B6F9-C9813E3FDF89}" srcOrd="6" destOrd="0" presId="urn:microsoft.com/office/officeart/2005/8/layout/cycle2"/>
    <dgm:cxn modelId="{2F8DB232-2C72-41D6-B0AE-5ED681A49B8A}" type="presParOf" srcId="{D496E19F-414D-4578-92D7-C2661BFD6510}" destId="{1615164D-2F20-4D75-B35A-9CBA98033481}" srcOrd="7" destOrd="0" presId="urn:microsoft.com/office/officeart/2005/8/layout/cycle2"/>
    <dgm:cxn modelId="{965BC552-CE8C-449B-8A7A-794FFAE808C8}" type="presParOf" srcId="{1615164D-2F20-4D75-B35A-9CBA98033481}" destId="{9031516B-14A9-4E42-AC6E-A6533AB3D63E}" srcOrd="0" destOrd="0" presId="urn:microsoft.com/office/officeart/2005/8/layout/cycle2"/>
    <dgm:cxn modelId="{4B98B742-B65B-44FD-B26D-877176789558}" type="presParOf" srcId="{D496E19F-414D-4578-92D7-C2661BFD6510}" destId="{633269F1-D175-4782-995E-EC924E84477D}" srcOrd="8" destOrd="0" presId="urn:microsoft.com/office/officeart/2005/8/layout/cycle2"/>
    <dgm:cxn modelId="{E801D740-7FEB-4075-973E-8A75FC2BC1D8}" type="presParOf" srcId="{D496E19F-414D-4578-92D7-C2661BFD6510}" destId="{7E28BA03-8E26-435E-918B-5EA0B50B0BBC}" srcOrd="9" destOrd="0" presId="urn:microsoft.com/office/officeart/2005/8/layout/cycle2"/>
    <dgm:cxn modelId="{AB458C2E-9D66-4800-9715-C69B940F2DDD}" type="presParOf" srcId="{7E28BA03-8E26-435E-918B-5EA0B50B0BBC}" destId="{E8FED05F-062A-44D9-AD7C-57C2F823ACD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D5BF67-6306-4B60-9CBA-BDFC834F6206}">
      <dsp:nvSpPr>
        <dsp:cNvPr id="0" name=""/>
        <dsp:cNvSpPr/>
      </dsp:nvSpPr>
      <dsp:spPr>
        <a:xfrm>
          <a:off x="4353834" y="498"/>
          <a:ext cx="1311042" cy="131104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生産工場</a:t>
          </a:r>
          <a:endParaRPr kumimoji="1" lang="ja-JP" altLang="en-US" sz="1700" kern="1200" dirty="0"/>
        </a:p>
      </dsp:txBody>
      <dsp:txXfrm>
        <a:off x="4545832" y="192496"/>
        <a:ext cx="927046" cy="927046"/>
      </dsp:txXfrm>
    </dsp:sp>
    <dsp:sp modelId="{DD8555C4-07AA-46CA-A796-69D334489E5F}">
      <dsp:nvSpPr>
        <dsp:cNvPr id="0" name=""/>
        <dsp:cNvSpPr/>
      </dsp:nvSpPr>
      <dsp:spPr>
        <a:xfrm rot="2160000">
          <a:off x="5623604" y="1007910"/>
          <a:ext cx="349192" cy="4424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800" kern="1200"/>
        </a:p>
      </dsp:txBody>
      <dsp:txXfrm>
        <a:off x="5633607" y="1065617"/>
        <a:ext cx="244434" cy="265486"/>
      </dsp:txXfrm>
    </dsp:sp>
    <dsp:sp modelId="{E1EA3512-FC40-4603-9413-0754E7C01920}">
      <dsp:nvSpPr>
        <dsp:cNvPr id="0" name=""/>
        <dsp:cNvSpPr/>
      </dsp:nvSpPr>
      <dsp:spPr>
        <a:xfrm>
          <a:off x="5947514" y="1158374"/>
          <a:ext cx="1311042" cy="131104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メーカー</a:t>
          </a:r>
          <a:endParaRPr kumimoji="1" lang="ja-JP" altLang="en-US" sz="1700" kern="1200" dirty="0"/>
        </a:p>
      </dsp:txBody>
      <dsp:txXfrm>
        <a:off x="6139512" y="1350372"/>
        <a:ext cx="927046" cy="927046"/>
      </dsp:txXfrm>
    </dsp:sp>
    <dsp:sp modelId="{098783DA-C772-47A2-A36B-26D7809DA1DB}">
      <dsp:nvSpPr>
        <dsp:cNvPr id="0" name=""/>
        <dsp:cNvSpPr/>
      </dsp:nvSpPr>
      <dsp:spPr>
        <a:xfrm rot="6480000">
          <a:off x="6127127" y="2519999"/>
          <a:ext cx="349192" cy="4424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800" kern="1200"/>
        </a:p>
      </dsp:txBody>
      <dsp:txXfrm rot="10800000">
        <a:off x="6195692" y="2558679"/>
        <a:ext cx="244434" cy="265486"/>
      </dsp:txXfrm>
    </dsp:sp>
    <dsp:sp modelId="{0E13AB93-CE70-4BC4-B728-34D95D79CA67}">
      <dsp:nvSpPr>
        <dsp:cNvPr id="0" name=""/>
        <dsp:cNvSpPr/>
      </dsp:nvSpPr>
      <dsp:spPr>
        <a:xfrm>
          <a:off x="5338782" y="3031857"/>
          <a:ext cx="1311042" cy="1311042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/>
            <a:t>消費者</a:t>
          </a:r>
          <a:endParaRPr kumimoji="1" lang="ja-JP" altLang="en-US" sz="2200" kern="1200" dirty="0"/>
        </a:p>
      </dsp:txBody>
      <dsp:txXfrm>
        <a:off x="5530780" y="3223855"/>
        <a:ext cx="927046" cy="927046"/>
      </dsp:txXfrm>
    </dsp:sp>
    <dsp:sp modelId="{4DB7B015-784E-46FE-AA57-6A66AAE7AAF9}">
      <dsp:nvSpPr>
        <dsp:cNvPr id="0" name=""/>
        <dsp:cNvSpPr/>
      </dsp:nvSpPr>
      <dsp:spPr>
        <a:xfrm rot="10800000">
          <a:off x="4844642" y="3466140"/>
          <a:ext cx="349192" cy="4424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800" kern="1200"/>
        </a:p>
      </dsp:txBody>
      <dsp:txXfrm rot="10800000">
        <a:off x="4949400" y="3554635"/>
        <a:ext cx="244434" cy="265486"/>
      </dsp:txXfrm>
    </dsp:sp>
    <dsp:sp modelId="{BE374A72-3E7B-4F75-B6F9-C9813E3FDF89}">
      <dsp:nvSpPr>
        <dsp:cNvPr id="0" name=""/>
        <dsp:cNvSpPr/>
      </dsp:nvSpPr>
      <dsp:spPr>
        <a:xfrm>
          <a:off x="3368886" y="3031857"/>
          <a:ext cx="1311042" cy="131104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回収業者</a:t>
          </a:r>
          <a:endParaRPr kumimoji="1" lang="ja-JP" altLang="en-US" sz="1700" kern="1200" dirty="0"/>
        </a:p>
      </dsp:txBody>
      <dsp:txXfrm>
        <a:off x="3560884" y="3223855"/>
        <a:ext cx="927046" cy="927046"/>
      </dsp:txXfrm>
    </dsp:sp>
    <dsp:sp modelId="{1615164D-2F20-4D75-B35A-9CBA98033481}">
      <dsp:nvSpPr>
        <dsp:cNvPr id="0" name=""/>
        <dsp:cNvSpPr/>
      </dsp:nvSpPr>
      <dsp:spPr>
        <a:xfrm rot="15120000">
          <a:off x="3548499" y="2538798"/>
          <a:ext cx="349192" cy="4424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800" kern="1200"/>
        </a:p>
      </dsp:txBody>
      <dsp:txXfrm rot="10800000">
        <a:off x="3617064" y="2677108"/>
        <a:ext cx="244434" cy="265486"/>
      </dsp:txXfrm>
    </dsp:sp>
    <dsp:sp modelId="{633269F1-D175-4782-995E-EC924E84477D}">
      <dsp:nvSpPr>
        <dsp:cNvPr id="0" name=""/>
        <dsp:cNvSpPr/>
      </dsp:nvSpPr>
      <dsp:spPr>
        <a:xfrm>
          <a:off x="2760155" y="1158374"/>
          <a:ext cx="1311042" cy="1311042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リサイクル施設</a:t>
          </a:r>
          <a:endParaRPr kumimoji="1" lang="ja-JP" altLang="en-US" sz="1400" kern="1200" dirty="0"/>
        </a:p>
      </dsp:txBody>
      <dsp:txXfrm>
        <a:off x="2952153" y="1350372"/>
        <a:ext cx="927046" cy="927046"/>
      </dsp:txXfrm>
    </dsp:sp>
    <dsp:sp modelId="{7E28BA03-8E26-435E-918B-5EA0B50B0BBC}">
      <dsp:nvSpPr>
        <dsp:cNvPr id="0" name=""/>
        <dsp:cNvSpPr/>
      </dsp:nvSpPr>
      <dsp:spPr>
        <a:xfrm rot="19440000">
          <a:off x="4029924" y="1019528"/>
          <a:ext cx="349192" cy="4424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800" kern="1200"/>
        </a:p>
      </dsp:txBody>
      <dsp:txXfrm>
        <a:off x="4039927" y="1138811"/>
        <a:ext cx="244434" cy="2654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F4A9F-40D8-4B3C-96A0-907657990CFA}" type="datetimeFigureOut">
              <a:rPr kumimoji="1" lang="ja-JP" altLang="en-US" smtClean="0"/>
              <a:t>2013/2/27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C470-31E4-48F0-81E4-E13BD4720D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707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F4A9F-40D8-4B3C-96A0-907657990CFA}" type="datetimeFigureOut">
              <a:rPr kumimoji="1" lang="ja-JP" altLang="en-US" smtClean="0"/>
              <a:t>2013/2/27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C470-31E4-48F0-81E4-E13BD4720D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503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F4A9F-40D8-4B3C-96A0-907657990CFA}" type="datetimeFigureOut">
              <a:rPr kumimoji="1" lang="ja-JP" altLang="en-US" smtClean="0"/>
              <a:t>2013/2/27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C470-31E4-48F0-81E4-E13BD4720D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015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F4A9F-40D8-4B3C-96A0-907657990CFA}" type="datetimeFigureOut">
              <a:rPr kumimoji="1" lang="ja-JP" altLang="en-US" smtClean="0"/>
              <a:t>2013/2/27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C470-31E4-48F0-81E4-E13BD4720D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911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F4A9F-40D8-4B3C-96A0-907657990CFA}" type="datetimeFigureOut">
              <a:rPr kumimoji="1" lang="ja-JP" altLang="en-US" smtClean="0"/>
              <a:t>2013/2/27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C470-31E4-48F0-81E4-E13BD4720D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57761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F4A9F-40D8-4B3C-96A0-907657990CFA}" type="datetimeFigureOut">
              <a:rPr kumimoji="1" lang="ja-JP" altLang="en-US" smtClean="0"/>
              <a:t>2013/2/27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C470-31E4-48F0-81E4-E13BD4720D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98553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F4A9F-40D8-4B3C-96A0-907657990CFA}" type="datetimeFigureOut">
              <a:rPr kumimoji="1" lang="ja-JP" altLang="en-US" smtClean="0"/>
              <a:t>2013/2/27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C470-31E4-48F0-81E4-E13BD4720D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16420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F4A9F-40D8-4B3C-96A0-907657990CFA}" type="datetimeFigureOut">
              <a:rPr kumimoji="1" lang="ja-JP" altLang="en-US" smtClean="0"/>
              <a:t>2013/2/27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C470-31E4-48F0-81E4-E13BD4720D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79876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F4A9F-40D8-4B3C-96A0-907657990CFA}" type="datetimeFigureOut">
              <a:rPr kumimoji="1" lang="ja-JP" altLang="en-US" smtClean="0"/>
              <a:t>2013/2/27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C470-31E4-48F0-81E4-E13BD4720D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746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F4A9F-40D8-4B3C-96A0-907657990CFA}" type="datetimeFigureOut">
              <a:rPr kumimoji="1" lang="ja-JP" altLang="en-US" smtClean="0"/>
              <a:t>2013/2/27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0D48C470-31E4-48F0-81E4-E13BD4720D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378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F4A9F-40D8-4B3C-96A0-907657990CFA}" type="datetimeFigureOut">
              <a:rPr kumimoji="1" lang="ja-JP" altLang="en-US" smtClean="0"/>
              <a:t>2013/2/27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C470-31E4-48F0-81E4-E13BD4720D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7606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F4A9F-40D8-4B3C-96A0-907657990CFA}" type="datetimeFigureOut">
              <a:rPr kumimoji="1" lang="ja-JP" altLang="en-US" smtClean="0"/>
              <a:t>2013/2/27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C470-31E4-48F0-81E4-E13BD4720D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920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F4A9F-40D8-4B3C-96A0-907657990CFA}" type="datetimeFigureOut">
              <a:rPr kumimoji="1" lang="ja-JP" altLang="en-US" smtClean="0"/>
              <a:t>2013/2/27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C470-31E4-48F0-81E4-E13BD4720D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5190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F4A9F-40D8-4B3C-96A0-907657990CFA}" type="datetimeFigureOut">
              <a:rPr kumimoji="1" lang="ja-JP" altLang="en-US" smtClean="0"/>
              <a:t>2013/2/27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C470-31E4-48F0-81E4-E13BD4720D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855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F4A9F-40D8-4B3C-96A0-907657990CFA}" type="datetimeFigureOut">
              <a:rPr kumimoji="1" lang="ja-JP" altLang="en-US" smtClean="0"/>
              <a:t>2013/2/27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C470-31E4-48F0-81E4-E13BD4720D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419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F4A9F-40D8-4B3C-96A0-907657990CFA}" type="datetimeFigureOut">
              <a:rPr kumimoji="1" lang="ja-JP" altLang="en-US" smtClean="0"/>
              <a:t>2013/2/27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C470-31E4-48F0-81E4-E13BD4720D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9976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F4A9F-40D8-4B3C-96A0-907657990CFA}" type="datetimeFigureOut">
              <a:rPr kumimoji="1" lang="ja-JP" altLang="en-US" smtClean="0"/>
              <a:t>2013/2/27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C470-31E4-48F0-81E4-E13BD4720D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151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62F4A9F-40D8-4B3C-96A0-907657990CFA}" type="datetimeFigureOut">
              <a:rPr kumimoji="1" lang="ja-JP" altLang="en-US" smtClean="0"/>
              <a:t>2013/2/27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D48C470-31E4-48F0-81E4-E13BD4720D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188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  <p:sldLayoutId id="214748375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2013</a:t>
            </a:r>
            <a:r>
              <a:rPr lang="ja-JP" altLang="en-US" dirty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○○プラスチック工業　株式会社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7229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/>
              <a:t>PTS-13</a:t>
            </a:r>
          </a:p>
          <a:p>
            <a:pPr marL="0" indent="0">
              <a:buNone/>
            </a:pPr>
            <a:r>
              <a:rPr lang="ja-JP" altLang="en-US" sz="3600" dirty="0"/>
              <a:t>　サンプル配布　</a:t>
            </a:r>
            <a:r>
              <a:rPr lang="en-US" altLang="ja-JP" sz="3600" dirty="0"/>
              <a:t>2013</a:t>
            </a:r>
            <a:r>
              <a:rPr lang="ja-JP" altLang="en-US" sz="3600" dirty="0"/>
              <a:t>年</a:t>
            </a:r>
            <a:r>
              <a:rPr lang="en-US" altLang="ja-JP" sz="3600" dirty="0"/>
              <a:t>3</a:t>
            </a:r>
            <a:r>
              <a:rPr lang="ja-JP" altLang="en-US" sz="3600" dirty="0"/>
              <a:t>月上旬</a:t>
            </a:r>
          </a:p>
          <a:p>
            <a:pPr marL="0" indent="0">
              <a:buNone/>
            </a:pPr>
            <a:r>
              <a:rPr lang="ja-JP" altLang="en-US" sz="3600" dirty="0"/>
              <a:t>　受注開始　　　</a:t>
            </a:r>
            <a:r>
              <a:rPr lang="en-US" altLang="ja-JP" sz="3600" dirty="0"/>
              <a:t>2013</a:t>
            </a:r>
            <a:r>
              <a:rPr lang="ja-JP" altLang="en-US" sz="3600" dirty="0"/>
              <a:t>年</a:t>
            </a:r>
            <a:r>
              <a:rPr lang="en-US" altLang="ja-JP" sz="3600" dirty="0"/>
              <a:t>4</a:t>
            </a:r>
            <a:r>
              <a:rPr lang="ja-JP" altLang="en-US" sz="3600" dirty="0"/>
              <a:t>月中旬</a:t>
            </a:r>
          </a:p>
          <a:p>
            <a:pPr marL="0" indent="0">
              <a:buNone/>
            </a:pPr>
            <a:r>
              <a:rPr lang="ja-JP" altLang="en-US" sz="3600" dirty="0"/>
              <a:t>　生産開始　　　</a:t>
            </a:r>
            <a:r>
              <a:rPr lang="en-US" altLang="ja-JP" sz="3600" dirty="0"/>
              <a:t>2013</a:t>
            </a:r>
            <a:r>
              <a:rPr lang="ja-JP" altLang="en-US" sz="3600" dirty="0"/>
              <a:t>年</a:t>
            </a:r>
            <a:r>
              <a:rPr lang="en-US" altLang="ja-JP" sz="3600" dirty="0"/>
              <a:t>5</a:t>
            </a:r>
            <a:r>
              <a:rPr lang="ja-JP" altLang="en-US" sz="3600" dirty="0"/>
              <a:t>月中</a:t>
            </a:r>
            <a:r>
              <a:rPr lang="ja-JP" altLang="en-US" sz="3600" dirty="0" smtClean="0"/>
              <a:t>旬</a:t>
            </a:r>
            <a:endParaRPr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96852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/>
              <a:t>PT-13ECO</a:t>
            </a:r>
          </a:p>
          <a:p>
            <a:pPr marL="0" indent="0">
              <a:buNone/>
            </a:pPr>
            <a:r>
              <a:rPr lang="ja-JP" altLang="en-US" sz="3600" dirty="0"/>
              <a:t>　サンプル配布　</a:t>
            </a:r>
            <a:r>
              <a:rPr lang="en-US" altLang="ja-JP" sz="3600" dirty="0"/>
              <a:t>2013</a:t>
            </a:r>
            <a:r>
              <a:rPr lang="ja-JP" altLang="en-US" sz="3600" dirty="0"/>
              <a:t>年</a:t>
            </a:r>
            <a:r>
              <a:rPr lang="en-US" altLang="ja-JP" sz="3600" dirty="0"/>
              <a:t>4</a:t>
            </a:r>
            <a:r>
              <a:rPr lang="ja-JP" altLang="en-US" sz="3600" dirty="0"/>
              <a:t>月下旬</a:t>
            </a:r>
          </a:p>
          <a:p>
            <a:pPr marL="0" indent="0">
              <a:buNone/>
            </a:pPr>
            <a:r>
              <a:rPr lang="ja-JP" altLang="en-US" sz="3600" dirty="0"/>
              <a:t>　受注開始　　　</a:t>
            </a:r>
            <a:r>
              <a:rPr lang="en-US" altLang="ja-JP" sz="3600" dirty="0"/>
              <a:t>2013</a:t>
            </a:r>
            <a:r>
              <a:rPr lang="ja-JP" altLang="en-US" sz="3600" dirty="0"/>
              <a:t>年</a:t>
            </a:r>
            <a:r>
              <a:rPr lang="en-US" altLang="ja-JP" sz="3600" dirty="0"/>
              <a:t>5</a:t>
            </a:r>
            <a:r>
              <a:rPr lang="ja-JP" altLang="en-US" sz="3600" dirty="0"/>
              <a:t>月中旬</a:t>
            </a:r>
          </a:p>
          <a:p>
            <a:pPr marL="0" indent="0">
              <a:buNone/>
            </a:pPr>
            <a:r>
              <a:rPr lang="ja-JP" altLang="en-US" sz="3600" dirty="0"/>
              <a:t>　生産開始　　　</a:t>
            </a:r>
            <a:r>
              <a:rPr lang="en-US" altLang="ja-JP" sz="3600" dirty="0"/>
              <a:t>2013</a:t>
            </a:r>
            <a:r>
              <a:rPr lang="ja-JP" altLang="en-US" sz="3600" dirty="0"/>
              <a:t>年</a:t>
            </a:r>
            <a:r>
              <a:rPr lang="en-US" altLang="ja-JP" sz="3600" dirty="0"/>
              <a:t>6</a:t>
            </a:r>
            <a:r>
              <a:rPr lang="ja-JP" altLang="en-US" sz="3600" dirty="0"/>
              <a:t>月中旬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84187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PTS-13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ja-JP" sz="3200" dirty="0"/>
              <a:t>PTS-11</a:t>
            </a:r>
            <a:r>
              <a:rPr lang="ja-JP" altLang="en-US" sz="3200" dirty="0"/>
              <a:t>に代わる当社の主力商品</a:t>
            </a:r>
          </a:p>
          <a:p>
            <a:endParaRPr lang="en-US" altLang="ja-JP" sz="3200" dirty="0" smtClean="0"/>
          </a:p>
          <a:p>
            <a:r>
              <a:rPr lang="ja-JP" altLang="en-US" sz="3200" dirty="0" smtClean="0"/>
              <a:t>軽くて</a:t>
            </a:r>
            <a:r>
              <a:rPr lang="ja-JP" altLang="en-US" sz="3200" dirty="0"/>
              <a:t>強固なプラスチック素材</a:t>
            </a:r>
          </a:p>
          <a:p>
            <a:endParaRPr lang="en-US" altLang="ja-JP" sz="3200" dirty="0" smtClean="0"/>
          </a:p>
          <a:p>
            <a:r>
              <a:rPr lang="ja-JP" altLang="en-US" sz="3200" dirty="0" smtClean="0"/>
              <a:t>高温</a:t>
            </a:r>
            <a:r>
              <a:rPr lang="ja-JP" altLang="en-US" sz="3200" dirty="0"/>
              <a:t>でも降伏応力の変化が小さい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73065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 smtClean="0"/>
              <a:t>PT-13ECO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ja-JP" altLang="en-US" sz="2800" dirty="0"/>
              <a:t>環境にやさしいプラスチック素材</a:t>
            </a:r>
          </a:p>
          <a:p>
            <a:endParaRPr lang="ja-JP" altLang="en-US" sz="2800" dirty="0"/>
          </a:p>
          <a:p>
            <a:r>
              <a:rPr lang="ja-JP" altLang="en-US" sz="2800" dirty="0"/>
              <a:t>リサイクルが可能</a:t>
            </a:r>
          </a:p>
          <a:p>
            <a:pPr lvl="1"/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9</a:t>
            </a:r>
            <a:r>
              <a:rPr lang="ja-JP" altLang="en-US" sz="2800" dirty="0"/>
              <a:t>月にリサイクル施設が完成</a:t>
            </a:r>
          </a:p>
          <a:p>
            <a:endParaRPr lang="ja-JP" altLang="en-US" sz="2800" dirty="0"/>
          </a:p>
          <a:p>
            <a:r>
              <a:rPr lang="ja-JP" altLang="en-US" sz="2800" dirty="0"/>
              <a:t>燃やしても有害ガスが発生</a:t>
            </a:r>
            <a:r>
              <a:rPr lang="ja-JP" altLang="en-US" sz="2800" dirty="0" smtClean="0"/>
              <a:t>しない</a:t>
            </a:r>
            <a:endParaRPr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66255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各素材の予想生産量</a:t>
            </a:r>
            <a:r>
              <a:rPr lang="ja-JP" altLang="en-US" sz="2800" dirty="0"/>
              <a:t>（</a:t>
            </a:r>
            <a:r>
              <a:rPr lang="en-US" altLang="ja-JP" sz="2800" dirty="0"/>
              <a:t>2013</a:t>
            </a:r>
            <a:r>
              <a:rPr lang="ja-JP" altLang="en-US" sz="2800" dirty="0"/>
              <a:t>年予想値　単位：トン）</a:t>
            </a:r>
            <a:endParaRPr kumimoji="1" lang="ja-JP" altLang="en-US" sz="28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1968589"/>
              </p:ext>
            </p:extLst>
          </p:nvPr>
        </p:nvGraphicFramePr>
        <p:xfrm>
          <a:off x="1484313" y="2240280"/>
          <a:ext cx="10018710" cy="4069080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2003742"/>
                <a:gridCol w="2003742"/>
                <a:gridCol w="2003742"/>
                <a:gridCol w="2003742"/>
                <a:gridCol w="2003742"/>
              </a:tblGrid>
              <a:tr h="813816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PTS-11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PT-11ECO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PTS-13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PT-13ECO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1381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四半期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4,280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1381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</a:t>
                      </a: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四半期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3,840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2,520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1,260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1381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四半期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1,620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5,530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1381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</a:t>
                      </a:r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四半期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860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4,820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7285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各素材の予想生産量</a:t>
            </a:r>
            <a:r>
              <a:rPr lang="ja-JP" altLang="en-US" sz="2800" dirty="0"/>
              <a:t>（</a:t>
            </a:r>
            <a:r>
              <a:rPr lang="en-US" altLang="ja-JP" sz="2800" dirty="0"/>
              <a:t>2013</a:t>
            </a:r>
            <a:r>
              <a:rPr lang="ja-JP" altLang="en-US" sz="2800" dirty="0"/>
              <a:t>年予想値　単位：トン）</a:t>
            </a:r>
            <a:endParaRPr kumimoji="1" lang="ja-JP" altLang="en-US" sz="2800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0905169"/>
              </p:ext>
            </p:extLst>
          </p:nvPr>
        </p:nvGraphicFramePr>
        <p:xfrm>
          <a:off x="1484313" y="2011680"/>
          <a:ext cx="10018712" cy="4358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0569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リサイクルの流れ　</a:t>
            </a:r>
            <a:r>
              <a:rPr lang="en-US" altLang="ja-JP" dirty="0"/>
              <a:t>PT-13ECO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7149935"/>
              </p:ext>
            </p:extLst>
          </p:nvPr>
        </p:nvGraphicFramePr>
        <p:xfrm>
          <a:off x="1484313" y="2179320"/>
          <a:ext cx="10018712" cy="4343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35235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TC103457496[[fn=視差]]</Template>
  <TotalTime>29</TotalTime>
  <Words>127</Words>
  <Application>Microsoft Office PowerPoint</Application>
  <PresentationFormat>ワイド画面</PresentationFormat>
  <Paragraphs>57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メイリオ</vt:lpstr>
      <vt:lpstr>Arial</vt:lpstr>
      <vt:lpstr>Calibri</vt:lpstr>
      <vt:lpstr>視差</vt:lpstr>
      <vt:lpstr>2013年の新素材</vt:lpstr>
      <vt:lpstr>受注生産のスケジュール</vt:lpstr>
      <vt:lpstr>受注生産のスケジュール</vt:lpstr>
      <vt:lpstr>新素材の特長　PTS-13</vt:lpstr>
      <vt:lpstr>新素材の特長　PT-13ECO</vt:lpstr>
      <vt:lpstr>各素材の予想生産量（2013年予想値　単位：トン）</vt:lpstr>
      <vt:lpstr>各素材の予想生産量（2013年予想値　単位：トン）</vt:lpstr>
      <vt:lpstr>リサイクルの流れ　PT-13ECO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2013年の新素材</dc:title>
  <dc:creator>相澤裕介</dc:creator>
  <cp:lastModifiedBy>相澤裕介</cp:lastModifiedBy>
  <cp:revision>5</cp:revision>
  <dcterms:created xsi:type="dcterms:W3CDTF">2013-02-27T14:38:36Z</dcterms:created>
  <dcterms:modified xsi:type="dcterms:W3CDTF">2013-02-27T15:13:07Z</dcterms:modified>
</cp:coreProperties>
</file>