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4" d="100"/>
          <a:sy n="84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cylinder"/>
        <c:axId val="21552128"/>
        <c:axId val="21562112"/>
        <c:axId val="0"/>
      </c:bar3DChart>
      <c:catAx>
        <c:axId val="21552128"/>
        <c:scaling>
          <c:orientation val="minMax"/>
        </c:scaling>
        <c:delete val="0"/>
        <c:axPos val="b"/>
        <c:majorTickMark val="none"/>
        <c:minorTickMark val="none"/>
        <c:tickLblPos val="nextTo"/>
        <c:crossAx val="21562112"/>
        <c:crosses val="autoZero"/>
        <c:auto val="1"/>
        <c:lblAlgn val="ctr"/>
        <c:lblOffset val="100"/>
        <c:noMultiLvlLbl val="0"/>
      </c:catAx>
      <c:valAx>
        <c:axId val="21562112"/>
        <c:scaling>
          <c:orientation val="minMax"/>
          <c:max val="15000"/>
          <c:min val="0"/>
        </c:scaling>
        <c:delete val="0"/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552128"/>
        <c:crosses val="autoZero"/>
        <c:crossBetween val="between"/>
        <c:majorUnit val="2500"/>
        <c:minorUnit val="50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9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1621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111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21</cp:revision>
  <dcterms:created xsi:type="dcterms:W3CDTF">2010-07-24T13:58:50Z</dcterms:created>
  <dcterms:modified xsi:type="dcterms:W3CDTF">2010-07-28T01:27:35Z</dcterms:modified>
</cp:coreProperties>
</file>