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24" autoAdjust="0"/>
  </p:normalViewPr>
  <p:slideViewPr>
    <p:cSldViewPr>
      <p:cViewPr varScale="1">
        <p:scale>
          <a:sx n="83" d="100"/>
          <a:sy n="83" d="100"/>
        </p:scale>
        <p:origin x="-10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9829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/>
              <a:t>PTS-11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/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月上旬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/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/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/>
              <a:t>PT-11ECO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/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月下旬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/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/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/>
              <a:t>6</a:t>
            </a:r>
            <a:r>
              <a:rPr lang="ja-JP" altLang="en-US" dirty="0" smtClean="0"/>
              <a:t>月中旬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67462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新素材の特長　</a:t>
            </a:r>
            <a:r>
              <a:rPr kumimoji="1" lang="en-US" altLang="ja-JP" dirty="0" smtClean="0"/>
              <a:t>PTS-11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/>
              <a:t>PTS-09</a:t>
            </a:r>
            <a:r>
              <a:rPr lang="ja-JP" altLang="en-US" dirty="0" smtClean="0"/>
              <a:t>に代わる当社の主力商品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 smtClean="0"/>
              <a:t>軽くて強固なプラスチック素材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高温でも降伏応力の変化が小さい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5046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PT-11ECO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環境にやさしいプラスチック</a:t>
            </a:r>
            <a:r>
              <a:rPr lang="ja-JP" altLang="en-US" dirty="0" smtClean="0"/>
              <a:t>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リサイクルが</a:t>
            </a:r>
            <a:r>
              <a:rPr lang="ja-JP" altLang="en-US" dirty="0" smtClean="0"/>
              <a:t>可能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/>
              <a:t>2011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月にリサイクル施設が</a:t>
            </a:r>
            <a:r>
              <a:rPr lang="ja-JP" altLang="en-US" dirty="0" smtClean="0"/>
              <a:t>完成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燃やしても有害ガスが発生しない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1575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80</TotalTime>
  <Words>63</Words>
  <Application>Microsoft Office PowerPoint</Application>
  <PresentationFormat>画面に合わせる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トラベル</vt:lpstr>
      <vt:lpstr>2011年の新素材</vt:lpstr>
      <vt:lpstr>受注生産のスケジュール</vt:lpstr>
      <vt:lpstr>新素材の特長　PTS-11</vt:lpstr>
      <vt:lpstr>新素材の特長　PT-11ECO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8</cp:revision>
  <dcterms:created xsi:type="dcterms:W3CDTF">2010-07-24T13:58:50Z</dcterms:created>
  <dcterms:modified xsi:type="dcterms:W3CDTF">2010-07-25T01:59:02Z</dcterms:modified>
</cp:coreProperties>
</file>