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84" d="100"/>
          <a:sy n="84" d="100"/>
        </p:scale>
        <p:origin x="-1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74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15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97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99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16</cp:revision>
  <dcterms:created xsi:type="dcterms:W3CDTF">2010-07-24T13:58:50Z</dcterms:created>
  <dcterms:modified xsi:type="dcterms:W3CDTF">2010-07-26T15:02:49Z</dcterms:modified>
</cp:coreProperties>
</file>