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4" autoAdjust="0"/>
  </p:normalViewPr>
  <p:slideViewPr>
    <p:cSldViewPr>
      <p:cViewPr varScale="1">
        <p:scale>
          <a:sx n="83" d="100"/>
          <a:sy n="83" d="100"/>
        </p:scale>
        <p:origin x="-10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42D929-5384-4B26-8BE3-CC7BE8E70B44}" type="datetimeFigureOut">
              <a:rPr kumimoji="1" lang="ja-JP" altLang="en-US" smtClean="0"/>
              <a:t>2010/7/26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98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6"/>
                </a:solidFill>
                <a:latin typeface="+mj-lt"/>
              </a:rPr>
              <a:t>PTS-11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/>
              <a:t>月上旬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solidFill>
                  <a:schemeClr val="accent6"/>
                </a:solidFill>
                <a:latin typeface="+mj-lt"/>
              </a:rPr>
              <a:t>PT-11ECO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  <a:ea typeface="+mj-ea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6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6746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新素材の特長　</a:t>
            </a:r>
            <a:r>
              <a:rPr kumimoji="1" lang="en-US" altLang="ja-JP" dirty="0" smtClean="0"/>
              <a:t>PTS-11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latin typeface="+mj-lt"/>
              </a:rPr>
              <a:t>PTS-09</a:t>
            </a:r>
            <a:r>
              <a:rPr lang="ja-JP" altLang="en-US" dirty="0" smtClean="0"/>
              <a:t>に代わる当社の主力商品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軽くて強固なプラスチック素材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504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PT-11ECO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環境にやさしいプラスチック</a:t>
            </a:r>
            <a:r>
              <a:rPr lang="ja-JP" altLang="en-US" dirty="0" smtClean="0"/>
              <a:t>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リサイクルが</a:t>
            </a:r>
            <a:r>
              <a:rPr lang="ja-JP" altLang="en-US" dirty="0" smtClean="0"/>
              <a:t>可能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>
                <a:latin typeface="+mj-lt"/>
              </a:rPr>
              <a:t>2011</a:t>
            </a:r>
            <a:r>
              <a:rPr lang="ja-JP" altLang="en-US" dirty="0"/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/>
              <a:t>月にリサイクル施設が</a:t>
            </a:r>
            <a:r>
              <a:rPr lang="ja-JP" altLang="en-US" dirty="0" smtClean="0"/>
              <a:t>完成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157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</TotalTime>
  <Words>63</Words>
  <Application>Microsoft Office PowerPoint</Application>
  <PresentationFormat>画面に合わせる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2011年の新素材</vt:lpstr>
      <vt:lpstr>受注生産のスケジュール</vt:lpstr>
      <vt:lpstr>新素材の特長　PTS-11</vt:lpstr>
      <vt:lpstr>新素材の特長　PT-11ECO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11</cp:revision>
  <dcterms:created xsi:type="dcterms:W3CDTF">2010-07-24T13:58:50Z</dcterms:created>
  <dcterms:modified xsi:type="dcterms:W3CDTF">2010-07-25T17:26:17Z</dcterms:modified>
</cp:coreProperties>
</file>