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83" d="100"/>
          <a:sy n="83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66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88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475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34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73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01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9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56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68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78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t>2010/7/25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09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82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746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lang="en-US" altLang="ja-JP" dirty="0" smtClean="0"/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04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r>
              <a:rPr lang="en-US" altLang="ja-JP" dirty="0"/>
              <a:t>2011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1575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63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2011年の新素材</vt:lpstr>
      <vt:lpstr>受注生産のスケジュール</vt:lpstr>
      <vt:lpstr>新素材の特長　PTS-11</vt:lpstr>
      <vt:lpstr>新素材の特長　PT-11ECO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7</cp:revision>
  <dcterms:created xsi:type="dcterms:W3CDTF">2010-07-24T13:58:50Z</dcterms:created>
  <dcterms:modified xsi:type="dcterms:W3CDTF">2010-07-25T01:58:01Z</dcterms:modified>
</cp:coreProperties>
</file>