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24" autoAdjust="0"/>
  </p:normalViewPr>
  <p:slideViewPr>
    <p:cSldViewPr>
      <p:cViewPr varScale="1">
        <p:scale>
          <a:sx n="101" d="100"/>
          <a:sy n="101" d="100"/>
        </p:scale>
        <p:origin x="-84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43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PT-07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480</c:v>
                </c:pt>
                <c:pt idx="1">
                  <c:v>360</c:v>
                </c:pt>
                <c:pt idx="2">
                  <c:v>150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PT-09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8890</c:v>
                </c:pt>
                <c:pt idx="1">
                  <c:v>6210</c:v>
                </c:pt>
                <c:pt idx="2">
                  <c:v>4240</c:v>
                </c:pt>
                <c:pt idx="3">
                  <c:v>2540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PTS-11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2500</c:v>
                </c:pt>
                <c:pt idx="2">
                  <c:v>5540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PT-11ECO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1240</c:v>
                </c:pt>
                <c:pt idx="2">
                  <c:v>3670</c:v>
                </c:pt>
                <c:pt idx="3">
                  <c:v>4870</c:v>
                </c:pt>
              </c:numCache>
            </c:numRef>
          </c:val>
        </c:ser>
        <c:dLbls/>
        <c:gapWidth val="75"/>
        <c:gapDepth val="75"/>
        <c:shape val="cylinder"/>
        <c:axId val="179745152"/>
        <c:axId val="179746688"/>
        <c:axId val="0"/>
      </c:bar3DChart>
      <c:catAx>
        <c:axId val="179745152"/>
        <c:scaling>
          <c:orientation val="minMax"/>
        </c:scaling>
        <c:axPos val="b"/>
        <c:majorTickMark val="none"/>
        <c:tickLblPos val="nextTo"/>
        <c:crossAx val="179746688"/>
        <c:crosses val="autoZero"/>
        <c:auto val="1"/>
        <c:lblAlgn val="ctr"/>
        <c:lblOffset val="100"/>
      </c:catAx>
      <c:valAx>
        <c:axId val="179746688"/>
        <c:scaling>
          <c:orientation val="minMax"/>
          <c:max val="15000"/>
          <c:min val="0"/>
        </c:scaling>
        <c:axPos val="l"/>
        <c:majorGridlines/>
        <c:min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生産量（ｔ）</a:t>
                </a:r>
                <a:endParaRPr lang="ja-JP" altLang="en-US" dirty="0"/>
              </a:p>
            </c:rich>
          </c:tx>
          <c:layout/>
        </c:title>
        <c:numFmt formatCode="General" sourceLinked="1"/>
        <c:tickLblPos val="nextTo"/>
        <c:crossAx val="179745152"/>
        <c:crosses val="autoZero"/>
        <c:crossBetween val="between"/>
        <c:majorUnit val="2500"/>
        <c:minorUnit val="500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ja-JP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897636-B4C7-4472-A5FE-9D9DD59CDDDA}" type="doc">
      <dgm:prSet loTypeId="urn:microsoft.com/office/officeart/2005/8/layout/cycle2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CCD62FCD-DC02-41E7-AB00-39C0C3C424B6}">
      <dgm:prSet phldrT="[テキスト]" custT="1"/>
      <dgm:spPr/>
      <dgm:t>
        <a:bodyPr/>
        <a:lstStyle/>
        <a:p>
          <a:r>
            <a:rPr kumimoji="1" lang="ja-JP" altLang="en-US" sz="1800" b="1" dirty="0" smtClean="0">
              <a:latin typeface="ＭＳ Ｐゴシック" pitchFamily="50" charset="-128"/>
              <a:ea typeface="ＭＳ Ｐゴシック" pitchFamily="50" charset="-128"/>
            </a:rPr>
            <a:t>生産工場</a:t>
          </a:r>
          <a:endParaRPr kumimoji="1" lang="ja-JP" altLang="en-US" sz="18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853DC378-4E2B-472E-BA4F-82B0B47070D8}" type="parTrans" cxnId="{A363DC96-7C7D-41D1-BEB3-287C484DA5F7}">
      <dgm:prSet/>
      <dgm:spPr/>
      <dgm:t>
        <a:bodyPr/>
        <a:lstStyle/>
        <a:p>
          <a:endParaRPr kumimoji="1" lang="ja-JP" altLang="en-US"/>
        </a:p>
      </dgm:t>
    </dgm:pt>
    <dgm:pt modelId="{8DA8094A-6EBF-40B2-9BA7-EF64650D86B4}" type="sibTrans" cxnId="{A363DC96-7C7D-41D1-BEB3-287C484DA5F7}">
      <dgm:prSet/>
      <dgm:spPr/>
      <dgm:t>
        <a:bodyPr/>
        <a:lstStyle/>
        <a:p>
          <a:endParaRPr kumimoji="1" lang="ja-JP" altLang="en-US"/>
        </a:p>
      </dgm:t>
    </dgm:pt>
    <dgm:pt modelId="{767CC730-79F4-46BC-9A3D-7D19D580B216}">
      <dgm:prSet phldrT="[テキスト]" custT="1"/>
      <dgm:spPr/>
      <dgm:t>
        <a:bodyPr/>
        <a:lstStyle/>
        <a:p>
          <a:r>
            <a:rPr kumimoji="1" lang="ja-JP" altLang="en-US" sz="1800" b="1" dirty="0" smtClean="0">
              <a:latin typeface="ＭＳ Ｐゴシック" pitchFamily="50" charset="-128"/>
              <a:ea typeface="ＭＳ Ｐゴシック" pitchFamily="50" charset="-128"/>
            </a:rPr>
            <a:t>メーカー</a:t>
          </a:r>
          <a:endParaRPr kumimoji="1" lang="ja-JP" altLang="en-US" sz="18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206176F8-CE05-469D-A60C-C1980872DF35}" type="parTrans" cxnId="{D6CD0935-BC8E-438D-A2D4-3EF34D1B7703}">
      <dgm:prSet/>
      <dgm:spPr/>
      <dgm:t>
        <a:bodyPr/>
        <a:lstStyle/>
        <a:p>
          <a:endParaRPr kumimoji="1" lang="ja-JP" altLang="en-US"/>
        </a:p>
      </dgm:t>
    </dgm:pt>
    <dgm:pt modelId="{57C1B78E-7888-400C-AD93-9381B25E3197}" type="sibTrans" cxnId="{D6CD0935-BC8E-438D-A2D4-3EF34D1B7703}">
      <dgm:prSet/>
      <dgm:spPr/>
      <dgm:t>
        <a:bodyPr/>
        <a:lstStyle/>
        <a:p>
          <a:endParaRPr kumimoji="1" lang="ja-JP" altLang="en-US"/>
        </a:p>
      </dgm:t>
    </dgm:pt>
    <dgm:pt modelId="{183905F9-8F6D-4B89-BEB3-51DB07F37134}">
      <dgm:prSet phldrT="[テキスト]" custT="1"/>
      <dgm:spPr/>
      <dgm:t>
        <a:bodyPr/>
        <a:lstStyle/>
        <a:p>
          <a:r>
            <a:rPr kumimoji="1" lang="ja-JP" altLang="en-US" sz="1800" b="1" dirty="0" smtClean="0">
              <a:latin typeface="ＭＳ Ｐゴシック" pitchFamily="50" charset="-128"/>
              <a:ea typeface="ＭＳ Ｐゴシック" pitchFamily="50" charset="-128"/>
            </a:rPr>
            <a:t>消費者</a:t>
          </a:r>
          <a:endParaRPr kumimoji="1" lang="ja-JP" altLang="en-US" sz="18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EB3518DA-F0C7-4673-A431-0C873DC041D2}" type="parTrans" cxnId="{CE91AAA9-D976-43FE-A058-A2FCA16218BF}">
      <dgm:prSet/>
      <dgm:spPr/>
      <dgm:t>
        <a:bodyPr/>
        <a:lstStyle/>
        <a:p>
          <a:endParaRPr kumimoji="1" lang="ja-JP" altLang="en-US"/>
        </a:p>
      </dgm:t>
    </dgm:pt>
    <dgm:pt modelId="{2AA1458B-3EEA-48DF-80B4-FE544D80F1A2}" type="sibTrans" cxnId="{CE91AAA9-D976-43FE-A058-A2FCA16218BF}">
      <dgm:prSet/>
      <dgm:spPr/>
      <dgm:t>
        <a:bodyPr/>
        <a:lstStyle/>
        <a:p>
          <a:endParaRPr kumimoji="1" lang="ja-JP" altLang="en-US"/>
        </a:p>
      </dgm:t>
    </dgm:pt>
    <dgm:pt modelId="{2F24BEAB-20A4-4121-9C7E-27FAA56708F7}">
      <dgm:prSet phldrT="[テキスト]" custT="1"/>
      <dgm:spPr/>
      <dgm:t>
        <a:bodyPr/>
        <a:lstStyle/>
        <a:p>
          <a:r>
            <a:rPr kumimoji="1" lang="ja-JP" altLang="en-US" sz="1800" b="1" dirty="0" smtClean="0">
              <a:latin typeface="ＭＳ Ｐゴシック" pitchFamily="50" charset="-128"/>
              <a:ea typeface="ＭＳ Ｐゴシック" pitchFamily="50" charset="-128"/>
            </a:rPr>
            <a:t>回収業者</a:t>
          </a:r>
          <a:endParaRPr kumimoji="1" lang="ja-JP" altLang="en-US" sz="18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2C647628-5D00-48EB-8812-602235452825}" type="parTrans" cxnId="{03C2627B-80E8-4137-9B71-0867F5A008F5}">
      <dgm:prSet/>
      <dgm:spPr/>
      <dgm:t>
        <a:bodyPr/>
        <a:lstStyle/>
        <a:p>
          <a:endParaRPr kumimoji="1" lang="ja-JP" altLang="en-US"/>
        </a:p>
      </dgm:t>
    </dgm:pt>
    <dgm:pt modelId="{0DD1C2C2-2112-442C-9824-6F53A1270194}" type="sibTrans" cxnId="{03C2627B-80E8-4137-9B71-0867F5A008F5}">
      <dgm:prSet/>
      <dgm:spPr/>
      <dgm:t>
        <a:bodyPr/>
        <a:lstStyle/>
        <a:p>
          <a:endParaRPr kumimoji="1" lang="ja-JP" altLang="en-US"/>
        </a:p>
      </dgm:t>
    </dgm:pt>
    <dgm:pt modelId="{94B6E021-C45B-4FDD-9D53-B7B06B6E6B89}">
      <dgm:prSet phldrT="[テキスト]" custT="1"/>
      <dgm:spPr/>
      <dgm:t>
        <a:bodyPr/>
        <a:lstStyle/>
        <a:p>
          <a:pPr>
            <a:lnSpc>
              <a:spcPts val="2000"/>
            </a:lnSpc>
            <a:spcAft>
              <a:spcPts val="0"/>
            </a:spcAft>
          </a:pPr>
          <a:r>
            <a:rPr kumimoji="1" lang="ja-JP" altLang="en-US" sz="1600" b="1" dirty="0" smtClean="0">
              <a:latin typeface="ＭＳ Ｐゴシック" pitchFamily="50" charset="-128"/>
              <a:ea typeface="ＭＳ Ｐゴシック" pitchFamily="50" charset="-128"/>
            </a:rPr>
            <a:t>リサイクル</a:t>
          </a:r>
          <a:endParaRPr kumimoji="1" lang="en-US" altLang="ja-JP" sz="16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000"/>
            </a:lnSpc>
            <a:spcAft>
              <a:spcPts val="0"/>
            </a:spcAft>
          </a:pPr>
          <a:r>
            <a:rPr kumimoji="1" lang="ja-JP" altLang="en-US" sz="1600" b="1" dirty="0" smtClean="0">
              <a:latin typeface="ＭＳ Ｐゴシック" pitchFamily="50" charset="-128"/>
              <a:ea typeface="ＭＳ Ｐゴシック" pitchFamily="50" charset="-128"/>
            </a:rPr>
            <a:t>施設</a:t>
          </a:r>
          <a:endParaRPr kumimoji="1" lang="ja-JP" altLang="en-US" sz="16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D2071AC8-F77B-4166-98C4-A3C717C0A6E0}" type="parTrans" cxnId="{F924C473-A4A2-4EDE-8F39-95EDBE77A142}">
      <dgm:prSet/>
      <dgm:spPr/>
      <dgm:t>
        <a:bodyPr/>
        <a:lstStyle/>
        <a:p>
          <a:endParaRPr kumimoji="1" lang="ja-JP" altLang="en-US"/>
        </a:p>
      </dgm:t>
    </dgm:pt>
    <dgm:pt modelId="{AA28B8A2-2EE0-4C88-B9D4-6A4101920779}" type="sibTrans" cxnId="{F924C473-A4A2-4EDE-8F39-95EDBE77A142}">
      <dgm:prSet/>
      <dgm:spPr/>
      <dgm:t>
        <a:bodyPr/>
        <a:lstStyle/>
        <a:p>
          <a:endParaRPr kumimoji="1" lang="ja-JP" altLang="en-US"/>
        </a:p>
      </dgm:t>
    </dgm:pt>
    <dgm:pt modelId="{C0BADF23-B55A-495A-B497-2BBFBBEB417D}" type="pres">
      <dgm:prSet presAssocID="{2C897636-B4C7-4472-A5FE-9D9DD59CDDD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2E046F9-AE92-444C-8EFD-54EECE3A6C80}" type="pres">
      <dgm:prSet presAssocID="{CCD62FCD-DC02-41E7-AB00-39C0C3C424B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213DD2-A2AA-40CC-BA9C-C4CCE371517E}" type="pres">
      <dgm:prSet presAssocID="{8DA8094A-6EBF-40B2-9BA7-EF64650D86B4}" presName="sibTrans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C0418B1A-E936-4DCE-9E4D-240FA0833CC2}" type="pres">
      <dgm:prSet presAssocID="{8DA8094A-6EBF-40B2-9BA7-EF64650D86B4}" presName="connectorText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8585BDBE-711A-493D-A63D-8634C80B0FCF}" type="pres">
      <dgm:prSet presAssocID="{767CC730-79F4-46BC-9A3D-7D19D580B21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312C48-B9C5-49A1-A40C-53769E213332}" type="pres">
      <dgm:prSet presAssocID="{57C1B78E-7888-400C-AD93-9381B25E3197}" presName="sibTrans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C7F7D4E4-0E62-4BAD-A24B-E6F0F35691C5}" type="pres">
      <dgm:prSet presAssocID="{57C1B78E-7888-400C-AD93-9381B25E3197}" presName="connectorText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C9020506-A8A2-46AA-AFB8-C1158013E900}" type="pres">
      <dgm:prSet presAssocID="{183905F9-8F6D-4B89-BEB3-51DB07F3713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9B4CF67-226C-44F4-B0A9-575A0495F898}" type="pres">
      <dgm:prSet presAssocID="{2AA1458B-3EEA-48DF-80B4-FE544D80F1A2}" presName="sibTrans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5E30458E-E6B6-4D57-B941-77EF936AF16A}" type="pres">
      <dgm:prSet presAssocID="{2AA1458B-3EEA-48DF-80B4-FE544D80F1A2}" presName="connectorText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C4664AD-ABC9-41D4-BF72-E8B755493F56}" type="pres">
      <dgm:prSet presAssocID="{2F24BEAB-20A4-4121-9C7E-27FAA56708F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C283D70-BA80-4553-82F4-D27266FF27DB}" type="pres">
      <dgm:prSet presAssocID="{0DD1C2C2-2112-442C-9824-6F53A1270194}" presName="sibTrans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0DD5D5A4-3B68-457F-9431-27A35CBF088F}" type="pres">
      <dgm:prSet presAssocID="{0DD1C2C2-2112-442C-9824-6F53A1270194}" presName="connectorText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76AE5366-7B6C-470A-8593-D1D71882A329}" type="pres">
      <dgm:prSet presAssocID="{94B6E021-C45B-4FDD-9D53-B7B06B6E6B8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F10F2A0-C830-4E93-B0A6-F50F4AD4DA3B}" type="pres">
      <dgm:prSet presAssocID="{AA28B8A2-2EE0-4C88-B9D4-6A4101920779}" presName="sibTrans" presStyleLbl="sibTrans2D1" presStyleIdx="4" presStyleCnt="5"/>
      <dgm:spPr/>
      <dgm:t>
        <a:bodyPr/>
        <a:lstStyle/>
        <a:p>
          <a:endParaRPr kumimoji="1" lang="ja-JP" altLang="en-US"/>
        </a:p>
      </dgm:t>
    </dgm:pt>
    <dgm:pt modelId="{E6D3FD9E-2221-47DA-BB61-F7D1DFBD6F96}" type="pres">
      <dgm:prSet presAssocID="{AA28B8A2-2EE0-4C88-B9D4-6A4101920779}" presName="connectorText" presStyleLbl="sibTrans2D1" presStyleIdx="4" presStyleCnt="5"/>
      <dgm:spPr/>
      <dgm:t>
        <a:bodyPr/>
        <a:lstStyle/>
        <a:p>
          <a:endParaRPr kumimoji="1" lang="ja-JP" altLang="en-US"/>
        </a:p>
      </dgm:t>
    </dgm:pt>
  </dgm:ptLst>
  <dgm:cxnLst>
    <dgm:cxn modelId="{93027E7C-EA8C-42E5-8EA2-D9BCB03F64FC}" type="presOf" srcId="{8DA8094A-6EBF-40B2-9BA7-EF64650D86B4}" destId="{C0418B1A-E936-4DCE-9E4D-240FA0833CC2}" srcOrd="1" destOrd="0" presId="urn:microsoft.com/office/officeart/2005/8/layout/cycle2"/>
    <dgm:cxn modelId="{D6CD0935-BC8E-438D-A2D4-3EF34D1B7703}" srcId="{2C897636-B4C7-4472-A5FE-9D9DD59CDDDA}" destId="{767CC730-79F4-46BC-9A3D-7D19D580B216}" srcOrd="1" destOrd="0" parTransId="{206176F8-CE05-469D-A60C-C1980872DF35}" sibTransId="{57C1B78E-7888-400C-AD93-9381B25E3197}"/>
    <dgm:cxn modelId="{8B024438-8EC1-4EA8-979C-271FB5C580AC}" type="presOf" srcId="{2C897636-B4C7-4472-A5FE-9D9DD59CDDDA}" destId="{C0BADF23-B55A-495A-B497-2BBFBBEB417D}" srcOrd="0" destOrd="0" presId="urn:microsoft.com/office/officeart/2005/8/layout/cycle2"/>
    <dgm:cxn modelId="{DE275C24-3453-4912-9F73-F25069B2D8F0}" type="presOf" srcId="{2F24BEAB-20A4-4121-9C7E-27FAA56708F7}" destId="{DC4664AD-ABC9-41D4-BF72-E8B755493F56}" srcOrd="0" destOrd="0" presId="urn:microsoft.com/office/officeart/2005/8/layout/cycle2"/>
    <dgm:cxn modelId="{2B0021B0-9801-4558-832C-42D1EF37E7AC}" type="presOf" srcId="{0DD1C2C2-2112-442C-9824-6F53A1270194}" destId="{0DD5D5A4-3B68-457F-9431-27A35CBF088F}" srcOrd="1" destOrd="0" presId="urn:microsoft.com/office/officeart/2005/8/layout/cycle2"/>
    <dgm:cxn modelId="{6A9ABB6C-7DAD-454A-B6BA-4E59E99839D6}" type="presOf" srcId="{57C1B78E-7888-400C-AD93-9381B25E3197}" destId="{C7F7D4E4-0E62-4BAD-A24B-E6F0F35691C5}" srcOrd="1" destOrd="0" presId="urn:microsoft.com/office/officeart/2005/8/layout/cycle2"/>
    <dgm:cxn modelId="{03C2627B-80E8-4137-9B71-0867F5A008F5}" srcId="{2C897636-B4C7-4472-A5FE-9D9DD59CDDDA}" destId="{2F24BEAB-20A4-4121-9C7E-27FAA56708F7}" srcOrd="3" destOrd="0" parTransId="{2C647628-5D00-48EB-8812-602235452825}" sibTransId="{0DD1C2C2-2112-442C-9824-6F53A1270194}"/>
    <dgm:cxn modelId="{7F9A828C-A6FE-4EA7-A008-34E4EA5BD001}" type="presOf" srcId="{2AA1458B-3EEA-48DF-80B4-FE544D80F1A2}" destId="{59B4CF67-226C-44F4-B0A9-575A0495F898}" srcOrd="0" destOrd="0" presId="urn:microsoft.com/office/officeart/2005/8/layout/cycle2"/>
    <dgm:cxn modelId="{A363DC96-7C7D-41D1-BEB3-287C484DA5F7}" srcId="{2C897636-B4C7-4472-A5FE-9D9DD59CDDDA}" destId="{CCD62FCD-DC02-41E7-AB00-39C0C3C424B6}" srcOrd="0" destOrd="0" parTransId="{853DC378-4E2B-472E-BA4F-82B0B47070D8}" sibTransId="{8DA8094A-6EBF-40B2-9BA7-EF64650D86B4}"/>
    <dgm:cxn modelId="{83965A15-C2DB-4761-9061-772C83FCEDEB}" type="presOf" srcId="{183905F9-8F6D-4B89-BEB3-51DB07F37134}" destId="{C9020506-A8A2-46AA-AFB8-C1158013E900}" srcOrd="0" destOrd="0" presId="urn:microsoft.com/office/officeart/2005/8/layout/cycle2"/>
    <dgm:cxn modelId="{39095634-C4D4-449E-9278-2DF9E18FFD44}" type="presOf" srcId="{57C1B78E-7888-400C-AD93-9381B25E3197}" destId="{62312C48-B9C5-49A1-A40C-53769E213332}" srcOrd="0" destOrd="0" presId="urn:microsoft.com/office/officeart/2005/8/layout/cycle2"/>
    <dgm:cxn modelId="{E537DFBB-4861-4F81-88A7-F336CA0EDDCF}" type="presOf" srcId="{8DA8094A-6EBF-40B2-9BA7-EF64650D86B4}" destId="{4B213DD2-A2AA-40CC-BA9C-C4CCE371517E}" srcOrd="0" destOrd="0" presId="urn:microsoft.com/office/officeart/2005/8/layout/cycle2"/>
    <dgm:cxn modelId="{F924C473-A4A2-4EDE-8F39-95EDBE77A142}" srcId="{2C897636-B4C7-4472-A5FE-9D9DD59CDDDA}" destId="{94B6E021-C45B-4FDD-9D53-B7B06B6E6B89}" srcOrd="4" destOrd="0" parTransId="{D2071AC8-F77B-4166-98C4-A3C717C0A6E0}" sibTransId="{AA28B8A2-2EE0-4C88-B9D4-6A4101920779}"/>
    <dgm:cxn modelId="{CE91AAA9-D976-43FE-A058-A2FCA16218BF}" srcId="{2C897636-B4C7-4472-A5FE-9D9DD59CDDDA}" destId="{183905F9-8F6D-4B89-BEB3-51DB07F37134}" srcOrd="2" destOrd="0" parTransId="{EB3518DA-F0C7-4673-A431-0C873DC041D2}" sibTransId="{2AA1458B-3EEA-48DF-80B4-FE544D80F1A2}"/>
    <dgm:cxn modelId="{384EDB2E-9826-45E1-A676-C9225A368145}" type="presOf" srcId="{2AA1458B-3EEA-48DF-80B4-FE544D80F1A2}" destId="{5E30458E-E6B6-4D57-B941-77EF936AF16A}" srcOrd="1" destOrd="0" presId="urn:microsoft.com/office/officeart/2005/8/layout/cycle2"/>
    <dgm:cxn modelId="{0E7153B1-B5D5-4CA1-AA83-3D035F863D87}" type="presOf" srcId="{AA28B8A2-2EE0-4C88-B9D4-6A4101920779}" destId="{EF10F2A0-C830-4E93-B0A6-F50F4AD4DA3B}" srcOrd="0" destOrd="0" presId="urn:microsoft.com/office/officeart/2005/8/layout/cycle2"/>
    <dgm:cxn modelId="{B630407B-C6DF-4D94-ABC7-289151DCF59E}" type="presOf" srcId="{AA28B8A2-2EE0-4C88-B9D4-6A4101920779}" destId="{E6D3FD9E-2221-47DA-BB61-F7D1DFBD6F96}" srcOrd="1" destOrd="0" presId="urn:microsoft.com/office/officeart/2005/8/layout/cycle2"/>
    <dgm:cxn modelId="{3DBF3907-2834-4025-950C-E3F5EDAE6718}" type="presOf" srcId="{0DD1C2C2-2112-442C-9824-6F53A1270194}" destId="{0C283D70-BA80-4553-82F4-D27266FF27DB}" srcOrd="0" destOrd="0" presId="urn:microsoft.com/office/officeart/2005/8/layout/cycle2"/>
    <dgm:cxn modelId="{8EC880DB-0F1C-435F-BDB8-6FB22C20AA83}" type="presOf" srcId="{94B6E021-C45B-4FDD-9D53-B7B06B6E6B89}" destId="{76AE5366-7B6C-470A-8593-D1D71882A329}" srcOrd="0" destOrd="0" presId="urn:microsoft.com/office/officeart/2005/8/layout/cycle2"/>
    <dgm:cxn modelId="{939F7EA4-2C8E-496E-B9C0-C255D02B41F6}" type="presOf" srcId="{767CC730-79F4-46BC-9A3D-7D19D580B216}" destId="{8585BDBE-711A-493D-A63D-8634C80B0FCF}" srcOrd="0" destOrd="0" presId="urn:microsoft.com/office/officeart/2005/8/layout/cycle2"/>
    <dgm:cxn modelId="{686F1D91-1376-443A-9C71-B66A50F890DF}" type="presOf" srcId="{CCD62FCD-DC02-41E7-AB00-39C0C3C424B6}" destId="{A2E046F9-AE92-444C-8EFD-54EECE3A6C80}" srcOrd="0" destOrd="0" presId="urn:microsoft.com/office/officeart/2005/8/layout/cycle2"/>
    <dgm:cxn modelId="{D3994654-9B77-4417-9B6E-F5CBE0DFBE22}" type="presParOf" srcId="{C0BADF23-B55A-495A-B497-2BBFBBEB417D}" destId="{A2E046F9-AE92-444C-8EFD-54EECE3A6C80}" srcOrd="0" destOrd="0" presId="urn:microsoft.com/office/officeart/2005/8/layout/cycle2"/>
    <dgm:cxn modelId="{208C2B38-B5B5-4CA8-9849-1A22823D36F2}" type="presParOf" srcId="{C0BADF23-B55A-495A-B497-2BBFBBEB417D}" destId="{4B213DD2-A2AA-40CC-BA9C-C4CCE371517E}" srcOrd="1" destOrd="0" presId="urn:microsoft.com/office/officeart/2005/8/layout/cycle2"/>
    <dgm:cxn modelId="{8F93B5F7-C050-44DA-8224-3F18E05F6D8E}" type="presParOf" srcId="{4B213DD2-A2AA-40CC-BA9C-C4CCE371517E}" destId="{C0418B1A-E936-4DCE-9E4D-240FA0833CC2}" srcOrd="0" destOrd="0" presId="urn:microsoft.com/office/officeart/2005/8/layout/cycle2"/>
    <dgm:cxn modelId="{68E154FA-4FD1-49B5-9CAD-DD28D6EDCF47}" type="presParOf" srcId="{C0BADF23-B55A-495A-B497-2BBFBBEB417D}" destId="{8585BDBE-711A-493D-A63D-8634C80B0FCF}" srcOrd="2" destOrd="0" presId="urn:microsoft.com/office/officeart/2005/8/layout/cycle2"/>
    <dgm:cxn modelId="{3ABD844A-2E5C-4248-B2A4-9C4E9C525B16}" type="presParOf" srcId="{C0BADF23-B55A-495A-B497-2BBFBBEB417D}" destId="{62312C48-B9C5-49A1-A40C-53769E213332}" srcOrd="3" destOrd="0" presId="urn:microsoft.com/office/officeart/2005/8/layout/cycle2"/>
    <dgm:cxn modelId="{FC3B9A27-4F5C-4662-87A9-5AD454901F0D}" type="presParOf" srcId="{62312C48-B9C5-49A1-A40C-53769E213332}" destId="{C7F7D4E4-0E62-4BAD-A24B-E6F0F35691C5}" srcOrd="0" destOrd="0" presId="urn:microsoft.com/office/officeart/2005/8/layout/cycle2"/>
    <dgm:cxn modelId="{458D41CE-E518-4C4A-8F1E-5BD5B45EA66B}" type="presParOf" srcId="{C0BADF23-B55A-495A-B497-2BBFBBEB417D}" destId="{C9020506-A8A2-46AA-AFB8-C1158013E900}" srcOrd="4" destOrd="0" presId="urn:microsoft.com/office/officeart/2005/8/layout/cycle2"/>
    <dgm:cxn modelId="{199CA63C-ABA3-4AE3-8BE8-A4A9EB109964}" type="presParOf" srcId="{C0BADF23-B55A-495A-B497-2BBFBBEB417D}" destId="{59B4CF67-226C-44F4-B0A9-575A0495F898}" srcOrd="5" destOrd="0" presId="urn:microsoft.com/office/officeart/2005/8/layout/cycle2"/>
    <dgm:cxn modelId="{D1F43ADF-670E-4E97-A25C-612A9D14260E}" type="presParOf" srcId="{59B4CF67-226C-44F4-B0A9-575A0495F898}" destId="{5E30458E-E6B6-4D57-B941-77EF936AF16A}" srcOrd="0" destOrd="0" presId="urn:microsoft.com/office/officeart/2005/8/layout/cycle2"/>
    <dgm:cxn modelId="{8C3AC6AB-798E-4613-A91D-3B2875498EC6}" type="presParOf" srcId="{C0BADF23-B55A-495A-B497-2BBFBBEB417D}" destId="{DC4664AD-ABC9-41D4-BF72-E8B755493F56}" srcOrd="6" destOrd="0" presId="urn:microsoft.com/office/officeart/2005/8/layout/cycle2"/>
    <dgm:cxn modelId="{814C6C13-B64C-4740-BF23-6A5C2D8C4592}" type="presParOf" srcId="{C0BADF23-B55A-495A-B497-2BBFBBEB417D}" destId="{0C283D70-BA80-4553-82F4-D27266FF27DB}" srcOrd="7" destOrd="0" presId="urn:microsoft.com/office/officeart/2005/8/layout/cycle2"/>
    <dgm:cxn modelId="{BB7A7CE6-96D0-4E19-9339-F393E8C1C08B}" type="presParOf" srcId="{0C283D70-BA80-4553-82F4-D27266FF27DB}" destId="{0DD5D5A4-3B68-457F-9431-27A35CBF088F}" srcOrd="0" destOrd="0" presId="urn:microsoft.com/office/officeart/2005/8/layout/cycle2"/>
    <dgm:cxn modelId="{3CDF3DCC-7E7A-4638-8A1F-ACFEAD79DDA3}" type="presParOf" srcId="{C0BADF23-B55A-495A-B497-2BBFBBEB417D}" destId="{76AE5366-7B6C-470A-8593-D1D71882A329}" srcOrd="8" destOrd="0" presId="urn:microsoft.com/office/officeart/2005/8/layout/cycle2"/>
    <dgm:cxn modelId="{A25AAAE7-BE84-4288-B878-CD5EED64CA83}" type="presParOf" srcId="{C0BADF23-B55A-495A-B497-2BBFBBEB417D}" destId="{EF10F2A0-C830-4E93-B0A6-F50F4AD4DA3B}" srcOrd="9" destOrd="0" presId="urn:microsoft.com/office/officeart/2005/8/layout/cycle2"/>
    <dgm:cxn modelId="{A6E2BB74-3D8F-42A4-BC13-BF84626C179A}" type="presParOf" srcId="{EF10F2A0-C830-4E93-B0A6-F50F4AD4DA3B}" destId="{E6D3FD9E-2221-47DA-BB61-F7D1DFBD6F9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4058AD-0CAD-42FF-85AC-1024A47A6546}" type="doc">
      <dgm:prSet loTypeId="urn:microsoft.com/office/officeart/2005/8/layout/hierarchy1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56F863CC-E2A4-4CFD-A377-43DAFBFE914A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本社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5A0ACA77-59FB-4E68-A47B-8C6D8EACB42E}" type="parTrans" cxnId="{F73A7642-445D-40AA-BF4E-939960666478}">
      <dgm:prSet/>
      <dgm:spPr/>
      <dgm:t>
        <a:bodyPr/>
        <a:lstStyle/>
        <a:p>
          <a:endParaRPr kumimoji="1" lang="ja-JP" altLang="en-US"/>
        </a:p>
      </dgm:t>
    </dgm:pt>
    <dgm:pt modelId="{0668CF56-2E84-4106-9B26-2BB86D5293A0}" type="sibTrans" cxnId="{F73A7642-445D-40AA-BF4E-939960666478}">
      <dgm:prSet/>
      <dgm:spPr/>
      <dgm:t>
        <a:bodyPr/>
        <a:lstStyle/>
        <a:p>
          <a:endParaRPr kumimoji="1" lang="ja-JP" altLang="en-US"/>
        </a:p>
      </dgm:t>
    </dgm:pt>
    <dgm:pt modelId="{BFC07B44-9891-4468-8AFB-91EE35A0CF2A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生産本部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9F7741E4-D8C3-4322-86F5-C646C5F87DE1}" type="parTrans" cxnId="{523FEE1F-4190-46B5-98A2-D8EDC0DF2461}">
      <dgm:prSet/>
      <dgm:spPr/>
      <dgm:t>
        <a:bodyPr/>
        <a:lstStyle/>
        <a:p>
          <a:endParaRPr kumimoji="1" lang="ja-JP" altLang="en-US"/>
        </a:p>
      </dgm:t>
    </dgm:pt>
    <dgm:pt modelId="{BA44FC2C-2140-4EE6-AFC2-62D0E6C7D7DA}" type="sibTrans" cxnId="{523FEE1F-4190-46B5-98A2-D8EDC0DF2461}">
      <dgm:prSet/>
      <dgm:spPr/>
      <dgm:t>
        <a:bodyPr/>
        <a:lstStyle/>
        <a:p>
          <a:endParaRPr kumimoji="1" lang="ja-JP" altLang="en-US"/>
        </a:p>
      </dgm:t>
    </dgm:pt>
    <dgm:pt modelId="{5A0B1D46-A0D8-4A55-AB89-B5F2605FFD2D}">
      <dgm:prSet phldrT="[テキスト]"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リサイクル</a:t>
          </a:r>
          <a:endParaRPr kumimoji="1" lang="en-US" altLang="ja-JP" sz="22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施設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E594B9C2-ECEE-4AD7-919A-1BB7F28ED462}" type="parTrans" cxnId="{F695F21A-6F7A-47EF-9249-1065FF48A264}">
      <dgm:prSet/>
      <dgm:spPr/>
      <dgm:t>
        <a:bodyPr/>
        <a:lstStyle/>
        <a:p>
          <a:endParaRPr kumimoji="1" lang="ja-JP" altLang="en-US"/>
        </a:p>
      </dgm:t>
    </dgm:pt>
    <dgm:pt modelId="{0B684CDA-CBCA-44C2-926A-59256B206F1B}" type="sibTrans" cxnId="{F695F21A-6F7A-47EF-9249-1065FF48A264}">
      <dgm:prSet/>
      <dgm:spPr/>
      <dgm:t>
        <a:bodyPr/>
        <a:lstStyle/>
        <a:p>
          <a:endParaRPr kumimoji="1" lang="ja-JP" altLang="en-US"/>
        </a:p>
      </dgm:t>
    </dgm:pt>
    <dgm:pt modelId="{2FDD81B3-1028-44CC-A688-D5601447EB12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生産工場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1232B10B-62E7-4849-A4C0-4289C7533523}" type="parTrans" cxnId="{069AFBEF-67C0-4701-9BE3-17C7C0730958}">
      <dgm:prSet/>
      <dgm:spPr/>
      <dgm:t>
        <a:bodyPr/>
        <a:lstStyle/>
        <a:p>
          <a:endParaRPr kumimoji="1" lang="ja-JP" altLang="en-US"/>
        </a:p>
      </dgm:t>
    </dgm:pt>
    <dgm:pt modelId="{EE666F9E-F8E1-4DDD-8958-AC53DA98D82F}" type="sibTrans" cxnId="{069AFBEF-67C0-4701-9BE3-17C7C0730958}">
      <dgm:prSet/>
      <dgm:spPr/>
      <dgm:t>
        <a:bodyPr/>
        <a:lstStyle/>
        <a:p>
          <a:endParaRPr kumimoji="1" lang="ja-JP" altLang="en-US"/>
        </a:p>
      </dgm:t>
    </dgm:pt>
    <dgm:pt modelId="{00C6A907-7055-49B9-92FD-92065E2214A4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営業本部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72682F60-E56F-4781-90E6-131E0DD50C72}" type="parTrans" cxnId="{3854913B-A83E-41EE-8588-8E577BEBD34B}">
      <dgm:prSet/>
      <dgm:spPr/>
      <dgm:t>
        <a:bodyPr/>
        <a:lstStyle/>
        <a:p>
          <a:endParaRPr kumimoji="1" lang="ja-JP" altLang="en-US"/>
        </a:p>
      </dgm:t>
    </dgm:pt>
    <dgm:pt modelId="{B0FE7BA7-8A4C-44DD-BE41-962AC1892F45}" type="sibTrans" cxnId="{3854913B-A83E-41EE-8588-8E577BEBD34B}">
      <dgm:prSet/>
      <dgm:spPr/>
      <dgm:t>
        <a:bodyPr/>
        <a:lstStyle/>
        <a:p>
          <a:endParaRPr kumimoji="1" lang="ja-JP" altLang="en-US"/>
        </a:p>
      </dgm:t>
    </dgm:pt>
    <dgm:pt modelId="{D664F0C7-2459-47F7-A71E-E8C4270B7290}">
      <dgm:prSet phldrT="[テキスト]"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東日本</a:t>
          </a:r>
          <a:endParaRPr kumimoji="1" lang="en-US" altLang="ja-JP" sz="22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支部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E22EB117-0E7E-4018-9ED0-5C1CC1ABC191}" type="parTrans" cxnId="{22393CEC-6C25-4050-8C6B-AA37500AE4C0}">
      <dgm:prSet/>
      <dgm:spPr/>
      <dgm:t>
        <a:bodyPr/>
        <a:lstStyle/>
        <a:p>
          <a:endParaRPr kumimoji="1" lang="ja-JP" altLang="en-US"/>
        </a:p>
      </dgm:t>
    </dgm:pt>
    <dgm:pt modelId="{0A26E782-11B9-4871-AAC7-0528744FCA99}" type="sibTrans" cxnId="{22393CEC-6C25-4050-8C6B-AA37500AE4C0}">
      <dgm:prSet/>
      <dgm:spPr/>
      <dgm:t>
        <a:bodyPr/>
        <a:lstStyle/>
        <a:p>
          <a:endParaRPr kumimoji="1" lang="ja-JP" altLang="en-US"/>
        </a:p>
      </dgm:t>
    </dgm:pt>
    <dgm:pt modelId="{7BFBFFEC-CFB7-4718-AC54-06424DEC14C0}">
      <dgm:prSet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西日本</a:t>
          </a:r>
          <a:endParaRPr kumimoji="1" lang="en-US" altLang="ja-JP" sz="22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支部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69F26771-05F3-433E-926C-3132C0B5418B}" type="parTrans" cxnId="{DD61C746-402D-4657-BC7F-ED9DA30A45BB}">
      <dgm:prSet/>
      <dgm:spPr/>
      <dgm:t>
        <a:bodyPr/>
        <a:lstStyle/>
        <a:p>
          <a:endParaRPr kumimoji="1" lang="ja-JP" altLang="en-US"/>
        </a:p>
      </dgm:t>
    </dgm:pt>
    <dgm:pt modelId="{96FFB856-13A6-4797-9FEA-42350C0AB2A2}" type="sibTrans" cxnId="{DD61C746-402D-4657-BC7F-ED9DA30A45BB}">
      <dgm:prSet/>
      <dgm:spPr/>
      <dgm:t>
        <a:bodyPr/>
        <a:lstStyle/>
        <a:p>
          <a:endParaRPr kumimoji="1" lang="ja-JP" altLang="en-US"/>
        </a:p>
      </dgm:t>
    </dgm:pt>
    <dgm:pt modelId="{D772A836-0E40-45DE-90E2-9D554B0F608C}">
      <dgm:prSet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品質管理</a:t>
          </a:r>
          <a:endParaRPr kumimoji="1" lang="en-US" altLang="ja-JP" sz="22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部門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41D41894-D587-4010-B0F1-3C780FE06696}" type="parTrans" cxnId="{5D0F002C-81BD-46CE-9F57-B951ED90697E}">
      <dgm:prSet/>
      <dgm:spPr/>
      <dgm:t>
        <a:bodyPr/>
        <a:lstStyle/>
        <a:p>
          <a:endParaRPr kumimoji="1" lang="ja-JP" altLang="en-US"/>
        </a:p>
      </dgm:t>
    </dgm:pt>
    <dgm:pt modelId="{845D5B40-EB9A-4785-8F98-974CB0805A06}" type="sibTrans" cxnId="{5D0F002C-81BD-46CE-9F57-B951ED90697E}">
      <dgm:prSet/>
      <dgm:spPr/>
      <dgm:t>
        <a:bodyPr/>
        <a:lstStyle/>
        <a:p>
          <a:endParaRPr kumimoji="1" lang="ja-JP" altLang="en-US"/>
        </a:p>
      </dgm:t>
    </dgm:pt>
    <dgm:pt modelId="{27F6F8A8-E058-4BB6-A8E0-06A86B89B67E}" type="pres">
      <dgm:prSet presAssocID="{D14058AD-0CAD-42FF-85AC-1024A47A654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49D12BA7-4069-4E87-A9A9-101282C94A8D}" type="pres">
      <dgm:prSet presAssocID="{56F863CC-E2A4-4CFD-A377-43DAFBFE914A}" presName="hierRoot1" presStyleCnt="0"/>
      <dgm:spPr/>
    </dgm:pt>
    <dgm:pt modelId="{19E23347-1113-4240-8906-9402D8D98AD9}" type="pres">
      <dgm:prSet presAssocID="{56F863CC-E2A4-4CFD-A377-43DAFBFE914A}" presName="composite" presStyleCnt="0"/>
      <dgm:spPr/>
    </dgm:pt>
    <dgm:pt modelId="{FC7396DD-E9ED-45EA-8E28-7037156D09F0}" type="pres">
      <dgm:prSet presAssocID="{56F863CC-E2A4-4CFD-A377-43DAFBFE914A}" presName="background" presStyleLbl="node0" presStyleIdx="0" presStyleCnt="1"/>
      <dgm:spPr/>
    </dgm:pt>
    <dgm:pt modelId="{4F56EC51-CED2-44BE-8481-B26ADFC630CF}" type="pres">
      <dgm:prSet presAssocID="{56F863CC-E2A4-4CFD-A377-43DAFBFE914A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9D061A6-C885-4D1D-B359-36727802FB19}" type="pres">
      <dgm:prSet presAssocID="{56F863CC-E2A4-4CFD-A377-43DAFBFE914A}" presName="hierChild2" presStyleCnt="0"/>
      <dgm:spPr/>
    </dgm:pt>
    <dgm:pt modelId="{0F5005FE-1B28-40E8-99D8-11D5B9B1B3DE}" type="pres">
      <dgm:prSet presAssocID="{9F7741E4-D8C3-4322-86F5-C646C5F87DE1}" presName="Name10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4D3F4EB5-E857-4281-BB2D-E64B9A7E1290}" type="pres">
      <dgm:prSet presAssocID="{BFC07B44-9891-4468-8AFB-91EE35A0CF2A}" presName="hierRoot2" presStyleCnt="0"/>
      <dgm:spPr/>
    </dgm:pt>
    <dgm:pt modelId="{F4BCF16C-D763-432D-8361-A2DEB065C163}" type="pres">
      <dgm:prSet presAssocID="{BFC07B44-9891-4468-8AFB-91EE35A0CF2A}" presName="composite2" presStyleCnt="0"/>
      <dgm:spPr/>
    </dgm:pt>
    <dgm:pt modelId="{5D217013-B5C4-4C9E-8396-199665B68959}" type="pres">
      <dgm:prSet presAssocID="{BFC07B44-9891-4468-8AFB-91EE35A0CF2A}" presName="background2" presStyleLbl="node2" presStyleIdx="0" presStyleCnt="3"/>
      <dgm:spPr/>
    </dgm:pt>
    <dgm:pt modelId="{15C7BF26-7C34-48ED-A63F-061E3B9CAF24}" type="pres">
      <dgm:prSet presAssocID="{BFC07B44-9891-4468-8AFB-91EE35A0CF2A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0179928F-6BD8-41CD-B8AE-799508B7C3CD}" type="pres">
      <dgm:prSet presAssocID="{BFC07B44-9891-4468-8AFB-91EE35A0CF2A}" presName="hierChild3" presStyleCnt="0"/>
      <dgm:spPr/>
    </dgm:pt>
    <dgm:pt modelId="{C104ECD2-34B0-4C6E-9CA6-AA9865A69F2B}" type="pres">
      <dgm:prSet presAssocID="{E594B9C2-ECEE-4AD7-919A-1BB7F28ED462}" presName="Name17" presStyleLbl="parChTrans1D3" presStyleIdx="0" presStyleCnt="4"/>
      <dgm:spPr/>
      <dgm:t>
        <a:bodyPr/>
        <a:lstStyle/>
        <a:p>
          <a:endParaRPr kumimoji="1" lang="ja-JP" altLang="en-US"/>
        </a:p>
      </dgm:t>
    </dgm:pt>
    <dgm:pt modelId="{8BDC8E3A-D865-421D-BF09-437AF15835C3}" type="pres">
      <dgm:prSet presAssocID="{5A0B1D46-A0D8-4A55-AB89-B5F2605FFD2D}" presName="hierRoot3" presStyleCnt="0"/>
      <dgm:spPr/>
    </dgm:pt>
    <dgm:pt modelId="{6F7AD633-1AFC-4EB6-8743-B8FA2C35CCF3}" type="pres">
      <dgm:prSet presAssocID="{5A0B1D46-A0D8-4A55-AB89-B5F2605FFD2D}" presName="composite3" presStyleCnt="0"/>
      <dgm:spPr/>
    </dgm:pt>
    <dgm:pt modelId="{51107B62-8A66-4C9E-A515-E821B521A046}" type="pres">
      <dgm:prSet presAssocID="{5A0B1D46-A0D8-4A55-AB89-B5F2605FFD2D}" presName="background3" presStyleLbl="node3" presStyleIdx="0" presStyleCnt="4"/>
      <dgm:spPr/>
    </dgm:pt>
    <dgm:pt modelId="{01D3DA15-6829-40C1-89C4-5D7D040E9F66}" type="pres">
      <dgm:prSet presAssocID="{5A0B1D46-A0D8-4A55-AB89-B5F2605FFD2D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624A420C-D10B-474D-AD42-F1AB61B3FF95}" type="pres">
      <dgm:prSet presAssocID="{5A0B1D46-A0D8-4A55-AB89-B5F2605FFD2D}" presName="hierChild4" presStyleCnt="0"/>
      <dgm:spPr/>
    </dgm:pt>
    <dgm:pt modelId="{C2DF765E-DB94-4C0A-9AD3-005A6C99F3CE}" type="pres">
      <dgm:prSet presAssocID="{1232B10B-62E7-4849-A4C0-4289C7533523}" presName="Name17" presStyleLbl="parChTrans1D3" presStyleIdx="1" presStyleCnt="4"/>
      <dgm:spPr/>
      <dgm:t>
        <a:bodyPr/>
        <a:lstStyle/>
        <a:p>
          <a:endParaRPr kumimoji="1" lang="ja-JP" altLang="en-US"/>
        </a:p>
      </dgm:t>
    </dgm:pt>
    <dgm:pt modelId="{9478DA50-9E36-46D9-BEC9-084C29E6684F}" type="pres">
      <dgm:prSet presAssocID="{2FDD81B3-1028-44CC-A688-D5601447EB12}" presName="hierRoot3" presStyleCnt="0"/>
      <dgm:spPr/>
    </dgm:pt>
    <dgm:pt modelId="{A6BF3092-57E6-4805-A6CF-C89A05F585CB}" type="pres">
      <dgm:prSet presAssocID="{2FDD81B3-1028-44CC-A688-D5601447EB12}" presName="composite3" presStyleCnt="0"/>
      <dgm:spPr/>
    </dgm:pt>
    <dgm:pt modelId="{6C756E14-147D-498A-9880-941ED816E2A5}" type="pres">
      <dgm:prSet presAssocID="{2FDD81B3-1028-44CC-A688-D5601447EB12}" presName="background3" presStyleLbl="node3" presStyleIdx="1" presStyleCnt="4"/>
      <dgm:spPr/>
    </dgm:pt>
    <dgm:pt modelId="{5AE51B9C-D4AB-4CAC-931D-BE1BF604AF43}" type="pres">
      <dgm:prSet presAssocID="{2FDD81B3-1028-44CC-A688-D5601447EB12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0052DB7-8808-44A4-931B-4CF3E7184A7D}" type="pres">
      <dgm:prSet presAssocID="{2FDD81B3-1028-44CC-A688-D5601447EB12}" presName="hierChild4" presStyleCnt="0"/>
      <dgm:spPr/>
    </dgm:pt>
    <dgm:pt modelId="{41A5AC10-D37A-4204-A2C4-DBCE226B6680}" type="pres">
      <dgm:prSet presAssocID="{72682F60-E56F-4781-90E6-131E0DD50C72}" presName="Name10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3B1B4D8A-BCD1-4ED7-8788-EA4DCAAC9BA1}" type="pres">
      <dgm:prSet presAssocID="{00C6A907-7055-49B9-92FD-92065E2214A4}" presName="hierRoot2" presStyleCnt="0"/>
      <dgm:spPr/>
    </dgm:pt>
    <dgm:pt modelId="{3536D13D-50DB-4AC2-8E96-64A60702E1C5}" type="pres">
      <dgm:prSet presAssocID="{00C6A907-7055-49B9-92FD-92065E2214A4}" presName="composite2" presStyleCnt="0"/>
      <dgm:spPr/>
    </dgm:pt>
    <dgm:pt modelId="{7ED3AC55-9B49-4965-8B05-0D74182A0BF2}" type="pres">
      <dgm:prSet presAssocID="{00C6A907-7055-49B9-92FD-92065E2214A4}" presName="background2" presStyleLbl="node2" presStyleIdx="1" presStyleCnt="3"/>
      <dgm:spPr/>
    </dgm:pt>
    <dgm:pt modelId="{DEB3CA02-25A8-4002-B20D-C34732748DA0}" type="pres">
      <dgm:prSet presAssocID="{00C6A907-7055-49B9-92FD-92065E2214A4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8D5DA65E-6C4E-4702-8ABE-CB0F448CF055}" type="pres">
      <dgm:prSet presAssocID="{00C6A907-7055-49B9-92FD-92065E2214A4}" presName="hierChild3" presStyleCnt="0"/>
      <dgm:spPr/>
    </dgm:pt>
    <dgm:pt modelId="{BF365B33-14F7-4CBF-B4D4-75B440CD6B16}" type="pres">
      <dgm:prSet presAssocID="{E22EB117-0E7E-4018-9ED0-5C1CC1ABC191}" presName="Name17" presStyleLbl="parChTrans1D3" presStyleIdx="2" presStyleCnt="4"/>
      <dgm:spPr/>
      <dgm:t>
        <a:bodyPr/>
        <a:lstStyle/>
        <a:p>
          <a:endParaRPr kumimoji="1" lang="ja-JP" altLang="en-US"/>
        </a:p>
      </dgm:t>
    </dgm:pt>
    <dgm:pt modelId="{E07F7DEB-A6B9-4F44-AEAD-8C04477A74A6}" type="pres">
      <dgm:prSet presAssocID="{D664F0C7-2459-47F7-A71E-E8C4270B7290}" presName="hierRoot3" presStyleCnt="0"/>
      <dgm:spPr/>
    </dgm:pt>
    <dgm:pt modelId="{7E0B9DFC-BE67-4613-9EEB-40C18A92BA53}" type="pres">
      <dgm:prSet presAssocID="{D664F0C7-2459-47F7-A71E-E8C4270B7290}" presName="composite3" presStyleCnt="0"/>
      <dgm:spPr/>
    </dgm:pt>
    <dgm:pt modelId="{50A98E04-B3ED-4B56-8146-B8B8A549C727}" type="pres">
      <dgm:prSet presAssocID="{D664F0C7-2459-47F7-A71E-E8C4270B7290}" presName="background3" presStyleLbl="node3" presStyleIdx="2" presStyleCnt="4"/>
      <dgm:spPr/>
    </dgm:pt>
    <dgm:pt modelId="{9785853F-CA56-427C-9942-CB6DCC1621A9}" type="pres">
      <dgm:prSet presAssocID="{D664F0C7-2459-47F7-A71E-E8C4270B7290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53202C7A-A7C1-4EEB-B806-7A06A290A71C}" type="pres">
      <dgm:prSet presAssocID="{D664F0C7-2459-47F7-A71E-E8C4270B7290}" presName="hierChild4" presStyleCnt="0"/>
      <dgm:spPr/>
    </dgm:pt>
    <dgm:pt modelId="{EFA155CD-9504-419A-87AE-76D9C677F444}" type="pres">
      <dgm:prSet presAssocID="{69F26771-05F3-433E-926C-3132C0B5418B}" presName="Name17" presStyleLbl="parChTrans1D3" presStyleIdx="3" presStyleCnt="4"/>
      <dgm:spPr/>
      <dgm:t>
        <a:bodyPr/>
        <a:lstStyle/>
        <a:p>
          <a:endParaRPr kumimoji="1" lang="ja-JP" altLang="en-US"/>
        </a:p>
      </dgm:t>
    </dgm:pt>
    <dgm:pt modelId="{E64B3F89-2E48-4A49-920F-0DFC886AAC1A}" type="pres">
      <dgm:prSet presAssocID="{7BFBFFEC-CFB7-4718-AC54-06424DEC14C0}" presName="hierRoot3" presStyleCnt="0"/>
      <dgm:spPr/>
    </dgm:pt>
    <dgm:pt modelId="{58C604FF-8FDB-4C10-A69E-B4813E6F803E}" type="pres">
      <dgm:prSet presAssocID="{7BFBFFEC-CFB7-4718-AC54-06424DEC14C0}" presName="composite3" presStyleCnt="0"/>
      <dgm:spPr/>
    </dgm:pt>
    <dgm:pt modelId="{00101556-7344-42F9-A6C5-451B93998943}" type="pres">
      <dgm:prSet presAssocID="{7BFBFFEC-CFB7-4718-AC54-06424DEC14C0}" presName="background3" presStyleLbl="node3" presStyleIdx="3" presStyleCnt="4"/>
      <dgm:spPr/>
    </dgm:pt>
    <dgm:pt modelId="{9703F4D9-224C-49C6-B194-81F23B7977FC}" type="pres">
      <dgm:prSet presAssocID="{7BFBFFEC-CFB7-4718-AC54-06424DEC14C0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3083603E-4766-42A9-BF5D-F2B1B7C5A6A8}" type="pres">
      <dgm:prSet presAssocID="{7BFBFFEC-CFB7-4718-AC54-06424DEC14C0}" presName="hierChild4" presStyleCnt="0"/>
      <dgm:spPr/>
    </dgm:pt>
    <dgm:pt modelId="{88F8B1CD-A095-4C8F-8552-7AE349F82A78}" type="pres">
      <dgm:prSet presAssocID="{41D41894-D587-4010-B0F1-3C780FE06696}" presName="Name10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8C5C71DB-A889-43E2-87FC-D433837D17C7}" type="pres">
      <dgm:prSet presAssocID="{D772A836-0E40-45DE-90E2-9D554B0F608C}" presName="hierRoot2" presStyleCnt="0"/>
      <dgm:spPr/>
    </dgm:pt>
    <dgm:pt modelId="{C19564AB-CEC9-439A-9306-67C49C7E4E72}" type="pres">
      <dgm:prSet presAssocID="{D772A836-0E40-45DE-90E2-9D554B0F608C}" presName="composite2" presStyleCnt="0"/>
      <dgm:spPr/>
    </dgm:pt>
    <dgm:pt modelId="{70F4C323-8E88-4436-973E-4B46B89C47FC}" type="pres">
      <dgm:prSet presAssocID="{D772A836-0E40-45DE-90E2-9D554B0F608C}" presName="background2" presStyleLbl="node2" presStyleIdx="2" presStyleCnt="3"/>
      <dgm:spPr/>
    </dgm:pt>
    <dgm:pt modelId="{8EBBE15F-AA42-48D0-92C1-0B4408AB5FD6}" type="pres">
      <dgm:prSet presAssocID="{D772A836-0E40-45DE-90E2-9D554B0F608C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6B1356B-A0BF-4050-A1FC-C0A214574AE0}" type="pres">
      <dgm:prSet presAssocID="{D772A836-0E40-45DE-90E2-9D554B0F608C}" presName="hierChild3" presStyleCnt="0"/>
      <dgm:spPr/>
    </dgm:pt>
  </dgm:ptLst>
  <dgm:cxnLst>
    <dgm:cxn modelId="{B471781C-541B-4532-BA23-F06B37179E54}" type="presOf" srcId="{1232B10B-62E7-4849-A4C0-4289C7533523}" destId="{C2DF765E-DB94-4C0A-9AD3-005A6C99F3CE}" srcOrd="0" destOrd="0" presId="urn:microsoft.com/office/officeart/2005/8/layout/hierarchy1"/>
    <dgm:cxn modelId="{3EBAE05E-5DAD-4CD1-9F07-C1E4613EA2F7}" type="presOf" srcId="{2FDD81B3-1028-44CC-A688-D5601447EB12}" destId="{5AE51B9C-D4AB-4CAC-931D-BE1BF604AF43}" srcOrd="0" destOrd="0" presId="urn:microsoft.com/office/officeart/2005/8/layout/hierarchy1"/>
    <dgm:cxn modelId="{22393CEC-6C25-4050-8C6B-AA37500AE4C0}" srcId="{00C6A907-7055-49B9-92FD-92065E2214A4}" destId="{D664F0C7-2459-47F7-A71E-E8C4270B7290}" srcOrd="0" destOrd="0" parTransId="{E22EB117-0E7E-4018-9ED0-5C1CC1ABC191}" sibTransId="{0A26E782-11B9-4871-AAC7-0528744FCA99}"/>
    <dgm:cxn modelId="{7A3B0CAE-B1CC-4C27-89A0-E872D8E0758E}" type="presOf" srcId="{E22EB117-0E7E-4018-9ED0-5C1CC1ABC191}" destId="{BF365B33-14F7-4CBF-B4D4-75B440CD6B16}" srcOrd="0" destOrd="0" presId="urn:microsoft.com/office/officeart/2005/8/layout/hierarchy1"/>
    <dgm:cxn modelId="{7DA56875-EC2C-4194-B95B-8D398E700FA8}" type="presOf" srcId="{E594B9C2-ECEE-4AD7-919A-1BB7F28ED462}" destId="{C104ECD2-34B0-4C6E-9CA6-AA9865A69F2B}" srcOrd="0" destOrd="0" presId="urn:microsoft.com/office/officeart/2005/8/layout/hierarchy1"/>
    <dgm:cxn modelId="{DD61C746-402D-4657-BC7F-ED9DA30A45BB}" srcId="{00C6A907-7055-49B9-92FD-92065E2214A4}" destId="{7BFBFFEC-CFB7-4718-AC54-06424DEC14C0}" srcOrd="1" destOrd="0" parTransId="{69F26771-05F3-433E-926C-3132C0B5418B}" sibTransId="{96FFB856-13A6-4797-9FEA-42350C0AB2A2}"/>
    <dgm:cxn modelId="{B4115B39-D04C-4200-85E3-B60C0DE784A3}" type="presOf" srcId="{72682F60-E56F-4781-90E6-131E0DD50C72}" destId="{41A5AC10-D37A-4204-A2C4-DBCE226B6680}" srcOrd="0" destOrd="0" presId="urn:microsoft.com/office/officeart/2005/8/layout/hierarchy1"/>
    <dgm:cxn modelId="{F695F21A-6F7A-47EF-9249-1065FF48A264}" srcId="{BFC07B44-9891-4468-8AFB-91EE35A0CF2A}" destId="{5A0B1D46-A0D8-4A55-AB89-B5F2605FFD2D}" srcOrd="0" destOrd="0" parTransId="{E594B9C2-ECEE-4AD7-919A-1BB7F28ED462}" sibTransId="{0B684CDA-CBCA-44C2-926A-59256B206F1B}"/>
    <dgm:cxn modelId="{1B109781-8732-4C08-B53D-BA2B1A8FB962}" type="presOf" srcId="{D772A836-0E40-45DE-90E2-9D554B0F608C}" destId="{8EBBE15F-AA42-48D0-92C1-0B4408AB5FD6}" srcOrd="0" destOrd="0" presId="urn:microsoft.com/office/officeart/2005/8/layout/hierarchy1"/>
    <dgm:cxn modelId="{AAD83883-0D99-4914-A9FE-8AAB5655ECA9}" type="presOf" srcId="{BFC07B44-9891-4468-8AFB-91EE35A0CF2A}" destId="{15C7BF26-7C34-48ED-A63F-061E3B9CAF24}" srcOrd="0" destOrd="0" presId="urn:microsoft.com/office/officeart/2005/8/layout/hierarchy1"/>
    <dgm:cxn modelId="{36816D9D-CC0C-4DBA-8AAC-A2C69CCB5306}" type="presOf" srcId="{D14058AD-0CAD-42FF-85AC-1024A47A6546}" destId="{27F6F8A8-E058-4BB6-A8E0-06A86B89B67E}" srcOrd="0" destOrd="0" presId="urn:microsoft.com/office/officeart/2005/8/layout/hierarchy1"/>
    <dgm:cxn modelId="{DD4C8EBD-3F93-472C-9BAD-CAD4FD08853E}" type="presOf" srcId="{D664F0C7-2459-47F7-A71E-E8C4270B7290}" destId="{9785853F-CA56-427C-9942-CB6DCC1621A9}" srcOrd="0" destOrd="0" presId="urn:microsoft.com/office/officeart/2005/8/layout/hierarchy1"/>
    <dgm:cxn modelId="{523FEE1F-4190-46B5-98A2-D8EDC0DF2461}" srcId="{56F863CC-E2A4-4CFD-A377-43DAFBFE914A}" destId="{BFC07B44-9891-4468-8AFB-91EE35A0CF2A}" srcOrd="0" destOrd="0" parTransId="{9F7741E4-D8C3-4322-86F5-C646C5F87DE1}" sibTransId="{BA44FC2C-2140-4EE6-AFC2-62D0E6C7D7DA}"/>
    <dgm:cxn modelId="{CD7D3A97-48F6-4763-A830-3C5E16032062}" type="presOf" srcId="{9F7741E4-D8C3-4322-86F5-C646C5F87DE1}" destId="{0F5005FE-1B28-40E8-99D8-11D5B9B1B3DE}" srcOrd="0" destOrd="0" presId="urn:microsoft.com/office/officeart/2005/8/layout/hierarchy1"/>
    <dgm:cxn modelId="{A4C27295-31F6-4B3A-87B1-C4B347734146}" type="presOf" srcId="{5A0B1D46-A0D8-4A55-AB89-B5F2605FFD2D}" destId="{01D3DA15-6829-40C1-89C4-5D7D040E9F66}" srcOrd="0" destOrd="0" presId="urn:microsoft.com/office/officeart/2005/8/layout/hierarchy1"/>
    <dgm:cxn modelId="{A979E772-6039-4A69-B576-44AC0C82B07E}" type="presOf" srcId="{56F863CC-E2A4-4CFD-A377-43DAFBFE914A}" destId="{4F56EC51-CED2-44BE-8481-B26ADFC630CF}" srcOrd="0" destOrd="0" presId="urn:microsoft.com/office/officeart/2005/8/layout/hierarchy1"/>
    <dgm:cxn modelId="{5D0F002C-81BD-46CE-9F57-B951ED90697E}" srcId="{56F863CC-E2A4-4CFD-A377-43DAFBFE914A}" destId="{D772A836-0E40-45DE-90E2-9D554B0F608C}" srcOrd="2" destOrd="0" parTransId="{41D41894-D587-4010-B0F1-3C780FE06696}" sibTransId="{845D5B40-EB9A-4785-8F98-974CB0805A06}"/>
    <dgm:cxn modelId="{F73A7642-445D-40AA-BF4E-939960666478}" srcId="{D14058AD-0CAD-42FF-85AC-1024A47A6546}" destId="{56F863CC-E2A4-4CFD-A377-43DAFBFE914A}" srcOrd="0" destOrd="0" parTransId="{5A0ACA77-59FB-4E68-A47B-8C6D8EACB42E}" sibTransId="{0668CF56-2E84-4106-9B26-2BB86D5293A0}"/>
    <dgm:cxn modelId="{069AFBEF-67C0-4701-9BE3-17C7C0730958}" srcId="{BFC07B44-9891-4468-8AFB-91EE35A0CF2A}" destId="{2FDD81B3-1028-44CC-A688-D5601447EB12}" srcOrd="1" destOrd="0" parTransId="{1232B10B-62E7-4849-A4C0-4289C7533523}" sibTransId="{EE666F9E-F8E1-4DDD-8958-AC53DA98D82F}"/>
    <dgm:cxn modelId="{F8F86D1B-D961-4998-9C07-A94D5F17F996}" type="presOf" srcId="{69F26771-05F3-433E-926C-3132C0B5418B}" destId="{EFA155CD-9504-419A-87AE-76D9C677F444}" srcOrd="0" destOrd="0" presId="urn:microsoft.com/office/officeart/2005/8/layout/hierarchy1"/>
    <dgm:cxn modelId="{2E0EC209-A292-43CE-927B-AB58588FD683}" type="presOf" srcId="{7BFBFFEC-CFB7-4718-AC54-06424DEC14C0}" destId="{9703F4D9-224C-49C6-B194-81F23B7977FC}" srcOrd="0" destOrd="0" presId="urn:microsoft.com/office/officeart/2005/8/layout/hierarchy1"/>
    <dgm:cxn modelId="{3977C80E-D52D-45ED-8605-356D6FC239AE}" type="presOf" srcId="{41D41894-D587-4010-B0F1-3C780FE06696}" destId="{88F8B1CD-A095-4C8F-8552-7AE349F82A78}" srcOrd="0" destOrd="0" presId="urn:microsoft.com/office/officeart/2005/8/layout/hierarchy1"/>
    <dgm:cxn modelId="{106D601D-5B29-4A87-8638-D2804FDE5BAB}" type="presOf" srcId="{00C6A907-7055-49B9-92FD-92065E2214A4}" destId="{DEB3CA02-25A8-4002-B20D-C34732748DA0}" srcOrd="0" destOrd="0" presId="urn:microsoft.com/office/officeart/2005/8/layout/hierarchy1"/>
    <dgm:cxn modelId="{3854913B-A83E-41EE-8588-8E577BEBD34B}" srcId="{56F863CC-E2A4-4CFD-A377-43DAFBFE914A}" destId="{00C6A907-7055-49B9-92FD-92065E2214A4}" srcOrd="1" destOrd="0" parTransId="{72682F60-E56F-4781-90E6-131E0DD50C72}" sibTransId="{B0FE7BA7-8A4C-44DD-BE41-962AC1892F45}"/>
    <dgm:cxn modelId="{0F900C66-D49C-4CF6-AA9D-6D979B4B7DAF}" type="presParOf" srcId="{27F6F8A8-E058-4BB6-A8E0-06A86B89B67E}" destId="{49D12BA7-4069-4E87-A9A9-101282C94A8D}" srcOrd="0" destOrd="0" presId="urn:microsoft.com/office/officeart/2005/8/layout/hierarchy1"/>
    <dgm:cxn modelId="{B49F9AF4-D6A5-4470-B635-0F98BA09EE3E}" type="presParOf" srcId="{49D12BA7-4069-4E87-A9A9-101282C94A8D}" destId="{19E23347-1113-4240-8906-9402D8D98AD9}" srcOrd="0" destOrd="0" presId="urn:microsoft.com/office/officeart/2005/8/layout/hierarchy1"/>
    <dgm:cxn modelId="{37C94911-7770-4359-ABAA-77F13FA5AAE2}" type="presParOf" srcId="{19E23347-1113-4240-8906-9402D8D98AD9}" destId="{FC7396DD-E9ED-45EA-8E28-7037156D09F0}" srcOrd="0" destOrd="0" presId="urn:microsoft.com/office/officeart/2005/8/layout/hierarchy1"/>
    <dgm:cxn modelId="{B9844C86-9AD1-436E-A3C8-50DC83092260}" type="presParOf" srcId="{19E23347-1113-4240-8906-9402D8D98AD9}" destId="{4F56EC51-CED2-44BE-8481-B26ADFC630CF}" srcOrd="1" destOrd="0" presId="urn:microsoft.com/office/officeart/2005/8/layout/hierarchy1"/>
    <dgm:cxn modelId="{2ADD6D89-21FF-4CBF-9AB9-EA8931D7E215}" type="presParOf" srcId="{49D12BA7-4069-4E87-A9A9-101282C94A8D}" destId="{99D061A6-C885-4D1D-B359-36727802FB19}" srcOrd="1" destOrd="0" presId="urn:microsoft.com/office/officeart/2005/8/layout/hierarchy1"/>
    <dgm:cxn modelId="{0C009919-2C3D-4B2F-B862-16E5071895B6}" type="presParOf" srcId="{99D061A6-C885-4D1D-B359-36727802FB19}" destId="{0F5005FE-1B28-40E8-99D8-11D5B9B1B3DE}" srcOrd="0" destOrd="0" presId="urn:microsoft.com/office/officeart/2005/8/layout/hierarchy1"/>
    <dgm:cxn modelId="{1743AFCD-D8B9-4281-A15C-914B4327142F}" type="presParOf" srcId="{99D061A6-C885-4D1D-B359-36727802FB19}" destId="{4D3F4EB5-E857-4281-BB2D-E64B9A7E1290}" srcOrd="1" destOrd="0" presId="urn:microsoft.com/office/officeart/2005/8/layout/hierarchy1"/>
    <dgm:cxn modelId="{7BE43319-0119-4F47-9728-419E01C0C4EC}" type="presParOf" srcId="{4D3F4EB5-E857-4281-BB2D-E64B9A7E1290}" destId="{F4BCF16C-D763-432D-8361-A2DEB065C163}" srcOrd="0" destOrd="0" presId="urn:microsoft.com/office/officeart/2005/8/layout/hierarchy1"/>
    <dgm:cxn modelId="{F7DE01EF-9498-41D4-A9AE-C8BC969C900D}" type="presParOf" srcId="{F4BCF16C-D763-432D-8361-A2DEB065C163}" destId="{5D217013-B5C4-4C9E-8396-199665B68959}" srcOrd="0" destOrd="0" presId="urn:microsoft.com/office/officeart/2005/8/layout/hierarchy1"/>
    <dgm:cxn modelId="{C290A510-AFDD-4FB4-9451-742DB0041303}" type="presParOf" srcId="{F4BCF16C-D763-432D-8361-A2DEB065C163}" destId="{15C7BF26-7C34-48ED-A63F-061E3B9CAF24}" srcOrd="1" destOrd="0" presId="urn:microsoft.com/office/officeart/2005/8/layout/hierarchy1"/>
    <dgm:cxn modelId="{8B466F3A-4875-4DBC-B23C-D6BB4BB81C36}" type="presParOf" srcId="{4D3F4EB5-E857-4281-BB2D-E64B9A7E1290}" destId="{0179928F-6BD8-41CD-B8AE-799508B7C3CD}" srcOrd="1" destOrd="0" presId="urn:microsoft.com/office/officeart/2005/8/layout/hierarchy1"/>
    <dgm:cxn modelId="{2F708E5C-45EB-4A60-A80E-906612EC7863}" type="presParOf" srcId="{0179928F-6BD8-41CD-B8AE-799508B7C3CD}" destId="{C104ECD2-34B0-4C6E-9CA6-AA9865A69F2B}" srcOrd="0" destOrd="0" presId="urn:microsoft.com/office/officeart/2005/8/layout/hierarchy1"/>
    <dgm:cxn modelId="{688272D5-D202-4FB1-995E-B63FAA42298C}" type="presParOf" srcId="{0179928F-6BD8-41CD-B8AE-799508B7C3CD}" destId="{8BDC8E3A-D865-421D-BF09-437AF15835C3}" srcOrd="1" destOrd="0" presId="urn:microsoft.com/office/officeart/2005/8/layout/hierarchy1"/>
    <dgm:cxn modelId="{22767B67-5B53-4F12-B498-1A2F6DA281E0}" type="presParOf" srcId="{8BDC8E3A-D865-421D-BF09-437AF15835C3}" destId="{6F7AD633-1AFC-4EB6-8743-B8FA2C35CCF3}" srcOrd="0" destOrd="0" presId="urn:microsoft.com/office/officeart/2005/8/layout/hierarchy1"/>
    <dgm:cxn modelId="{550870EA-C3A0-48A2-8F35-130E75DF5124}" type="presParOf" srcId="{6F7AD633-1AFC-4EB6-8743-B8FA2C35CCF3}" destId="{51107B62-8A66-4C9E-A515-E821B521A046}" srcOrd="0" destOrd="0" presId="urn:microsoft.com/office/officeart/2005/8/layout/hierarchy1"/>
    <dgm:cxn modelId="{122EA290-9042-404C-AEB6-B56F5000AD0A}" type="presParOf" srcId="{6F7AD633-1AFC-4EB6-8743-B8FA2C35CCF3}" destId="{01D3DA15-6829-40C1-89C4-5D7D040E9F66}" srcOrd="1" destOrd="0" presId="urn:microsoft.com/office/officeart/2005/8/layout/hierarchy1"/>
    <dgm:cxn modelId="{2DA7B7FE-169A-405E-91F5-49CA0B03758D}" type="presParOf" srcId="{8BDC8E3A-D865-421D-BF09-437AF15835C3}" destId="{624A420C-D10B-474D-AD42-F1AB61B3FF95}" srcOrd="1" destOrd="0" presId="urn:microsoft.com/office/officeart/2005/8/layout/hierarchy1"/>
    <dgm:cxn modelId="{8AF7461C-9B24-4321-9508-5E7BAE3B83A9}" type="presParOf" srcId="{0179928F-6BD8-41CD-B8AE-799508B7C3CD}" destId="{C2DF765E-DB94-4C0A-9AD3-005A6C99F3CE}" srcOrd="2" destOrd="0" presId="urn:microsoft.com/office/officeart/2005/8/layout/hierarchy1"/>
    <dgm:cxn modelId="{E5CE008B-90C7-43CB-A81E-C2F93A9300B6}" type="presParOf" srcId="{0179928F-6BD8-41CD-B8AE-799508B7C3CD}" destId="{9478DA50-9E36-46D9-BEC9-084C29E6684F}" srcOrd="3" destOrd="0" presId="urn:microsoft.com/office/officeart/2005/8/layout/hierarchy1"/>
    <dgm:cxn modelId="{53FEB191-027E-4E2C-92BC-CA74C6960631}" type="presParOf" srcId="{9478DA50-9E36-46D9-BEC9-084C29E6684F}" destId="{A6BF3092-57E6-4805-A6CF-C89A05F585CB}" srcOrd="0" destOrd="0" presId="urn:microsoft.com/office/officeart/2005/8/layout/hierarchy1"/>
    <dgm:cxn modelId="{59E07492-EE99-41EF-A916-92081B0BC596}" type="presParOf" srcId="{A6BF3092-57E6-4805-A6CF-C89A05F585CB}" destId="{6C756E14-147D-498A-9880-941ED816E2A5}" srcOrd="0" destOrd="0" presId="urn:microsoft.com/office/officeart/2005/8/layout/hierarchy1"/>
    <dgm:cxn modelId="{F6CAA8C6-0DAF-42A0-9E6C-E7F5B4521CAD}" type="presParOf" srcId="{A6BF3092-57E6-4805-A6CF-C89A05F585CB}" destId="{5AE51B9C-D4AB-4CAC-931D-BE1BF604AF43}" srcOrd="1" destOrd="0" presId="urn:microsoft.com/office/officeart/2005/8/layout/hierarchy1"/>
    <dgm:cxn modelId="{8C4E1BDF-529B-4ED8-8A90-607243D80EB7}" type="presParOf" srcId="{9478DA50-9E36-46D9-BEC9-084C29E6684F}" destId="{70052DB7-8808-44A4-931B-4CF3E7184A7D}" srcOrd="1" destOrd="0" presId="urn:microsoft.com/office/officeart/2005/8/layout/hierarchy1"/>
    <dgm:cxn modelId="{270DEF03-F8A5-4CA9-B0B8-19E73470F913}" type="presParOf" srcId="{99D061A6-C885-4D1D-B359-36727802FB19}" destId="{41A5AC10-D37A-4204-A2C4-DBCE226B6680}" srcOrd="2" destOrd="0" presId="urn:microsoft.com/office/officeart/2005/8/layout/hierarchy1"/>
    <dgm:cxn modelId="{9E0F8BBF-1AB9-4011-A2A8-995F56355B05}" type="presParOf" srcId="{99D061A6-C885-4D1D-B359-36727802FB19}" destId="{3B1B4D8A-BCD1-4ED7-8788-EA4DCAAC9BA1}" srcOrd="3" destOrd="0" presId="urn:microsoft.com/office/officeart/2005/8/layout/hierarchy1"/>
    <dgm:cxn modelId="{326565C3-8839-45E5-B51A-0EA70F22CBBF}" type="presParOf" srcId="{3B1B4D8A-BCD1-4ED7-8788-EA4DCAAC9BA1}" destId="{3536D13D-50DB-4AC2-8E96-64A60702E1C5}" srcOrd="0" destOrd="0" presId="urn:microsoft.com/office/officeart/2005/8/layout/hierarchy1"/>
    <dgm:cxn modelId="{AC81EABB-AA1B-4DFF-BA41-2E91D8DCD672}" type="presParOf" srcId="{3536D13D-50DB-4AC2-8E96-64A60702E1C5}" destId="{7ED3AC55-9B49-4965-8B05-0D74182A0BF2}" srcOrd="0" destOrd="0" presId="urn:microsoft.com/office/officeart/2005/8/layout/hierarchy1"/>
    <dgm:cxn modelId="{34393DBC-92E6-4E5C-AF77-D41008C21CFD}" type="presParOf" srcId="{3536D13D-50DB-4AC2-8E96-64A60702E1C5}" destId="{DEB3CA02-25A8-4002-B20D-C34732748DA0}" srcOrd="1" destOrd="0" presId="urn:microsoft.com/office/officeart/2005/8/layout/hierarchy1"/>
    <dgm:cxn modelId="{2A92760A-9EEE-4517-A9A0-FA5BE7C5D12E}" type="presParOf" srcId="{3B1B4D8A-BCD1-4ED7-8788-EA4DCAAC9BA1}" destId="{8D5DA65E-6C4E-4702-8ABE-CB0F448CF055}" srcOrd="1" destOrd="0" presId="urn:microsoft.com/office/officeart/2005/8/layout/hierarchy1"/>
    <dgm:cxn modelId="{2988EA00-9CC9-42CF-862B-C1DDCDB34E94}" type="presParOf" srcId="{8D5DA65E-6C4E-4702-8ABE-CB0F448CF055}" destId="{BF365B33-14F7-4CBF-B4D4-75B440CD6B16}" srcOrd="0" destOrd="0" presId="urn:microsoft.com/office/officeart/2005/8/layout/hierarchy1"/>
    <dgm:cxn modelId="{AB5F421C-D6B5-469E-B01A-78E357B86479}" type="presParOf" srcId="{8D5DA65E-6C4E-4702-8ABE-CB0F448CF055}" destId="{E07F7DEB-A6B9-4F44-AEAD-8C04477A74A6}" srcOrd="1" destOrd="0" presId="urn:microsoft.com/office/officeart/2005/8/layout/hierarchy1"/>
    <dgm:cxn modelId="{91C3F00C-7546-4AA9-9F9F-B26EFD6EB4F6}" type="presParOf" srcId="{E07F7DEB-A6B9-4F44-AEAD-8C04477A74A6}" destId="{7E0B9DFC-BE67-4613-9EEB-40C18A92BA53}" srcOrd="0" destOrd="0" presId="urn:microsoft.com/office/officeart/2005/8/layout/hierarchy1"/>
    <dgm:cxn modelId="{8E080BFD-75EF-4DC9-8A97-16F6526F2E43}" type="presParOf" srcId="{7E0B9DFC-BE67-4613-9EEB-40C18A92BA53}" destId="{50A98E04-B3ED-4B56-8146-B8B8A549C727}" srcOrd="0" destOrd="0" presId="urn:microsoft.com/office/officeart/2005/8/layout/hierarchy1"/>
    <dgm:cxn modelId="{1EEA6C96-5004-4527-A03C-9A3E5CE72DF5}" type="presParOf" srcId="{7E0B9DFC-BE67-4613-9EEB-40C18A92BA53}" destId="{9785853F-CA56-427C-9942-CB6DCC1621A9}" srcOrd="1" destOrd="0" presId="urn:microsoft.com/office/officeart/2005/8/layout/hierarchy1"/>
    <dgm:cxn modelId="{2B7707B2-DD9D-4793-A956-DE3C9089F44A}" type="presParOf" srcId="{E07F7DEB-A6B9-4F44-AEAD-8C04477A74A6}" destId="{53202C7A-A7C1-4EEB-B806-7A06A290A71C}" srcOrd="1" destOrd="0" presId="urn:microsoft.com/office/officeart/2005/8/layout/hierarchy1"/>
    <dgm:cxn modelId="{93C58DC6-7549-49C0-A2E5-2CBEB62A72A7}" type="presParOf" srcId="{8D5DA65E-6C4E-4702-8ABE-CB0F448CF055}" destId="{EFA155CD-9504-419A-87AE-76D9C677F444}" srcOrd="2" destOrd="0" presId="urn:microsoft.com/office/officeart/2005/8/layout/hierarchy1"/>
    <dgm:cxn modelId="{149DBB96-D55B-4A64-8342-828D841D3517}" type="presParOf" srcId="{8D5DA65E-6C4E-4702-8ABE-CB0F448CF055}" destId="{E64B3F89-2E48-4A49-920F-0DFC886AAC1A}" srcOrd="3" destOrd="0" presId="urn:microsoft.com/office/officeart/2005/8/layout/hierarchy1"/>
    <dgm:cxn modelId="{70F49AF7-C2D5-4899-A2AC-5F7CDE449D4A}" type="presParOf" srcId="{E64B3F89-2E48-4A49-920F-0DFC886AAC1A}" destId="{58C604FF-8FDB-4C10-A69E-B4813E6F803E}" srcOrd="0" destOrd="0" presId="urn:microsoft.com/office/officeart/2005/8/layout/hierarchy1"/>
    <dgm:cxn modelId="{905ADCFA-F026-44E8-BA58-0DC31D4F0EE1}" type="presParOf" srcId="{58C604FF-8FDB-4C10-A69E-B4813E6F803E}" destId="{00101556-7344-42F9-A6C5-451B93998943}" srcOrd="0" destOrd="0" presId="urn:microsoft.com/office/officeart/2005/8/layout/hierarchy1"/>
    <dgm:cxn modelId="{A87DD184-B8AA-4462-A64F-13C24774A91D}" type="presParOf" srcId="{58C604FF-8FDB-4C10-A69E-B4813E6F803E}" destId="{9703F4D9-224C-49C6-B194-81F23B7977FC}" srcOrd="1" destOrd="0" presId="urn:microsoft.com/office/officeart/2005/8/layout/hierarchy1"/>
    <dgm:cxn modelId="{45EC7A43-B1AE-485A-B5AE-46530D1CC9F4}" type="presParOf" srcId="{E64B3F89-2E48-4A49-920F-0DFC886AAC1A}" destId="{3083603E-4766-42A9-BF5D-F2B1B7C5A6A8}" srcOrd="1" destOrd="0" presId="urn:microsoft.com/office/officeart/2005/8/layout/hierarchy1"/>
    <dgm:cxn modelId="{24BF4B62-E955-4185-8F1A-D4392D5F7E88}" type="presParOf" srcId="{99D061A6-C885-4D1D-B359-36727802FB19}" destId="{88F8B1CD-A095-4C8F-8552-7AE349F82A78}" srcOrd="4" destOrd="0" presId="urn:microsoft.com/office/officeart/2005/8/layout/hierarchy1"/>
    <dgm:cxn modelId="{30BE6B3C-FF03-4DCF-9223-70DAF2CE2263}" type="presParOf" srcId="{99D061A6-C885-4D1D-B359-36727802FB19}" destId="{8C5C71DB-A889-43E2-87FC-D433837D17C7}" srcOrd="5" destOrd="0" presId="urn:microsoft.com/office/officeart/2005/8/layout/hierarchy1"/>
    <dgm:cxn modelId="{C1958694-6351-423B-9076-9BBC722C9C0D}" type="presParOf" srcId="{8C5C71DB-A889-43E2-87FC-D433837D17C7}" destId="{C19564AB-CEC9-439A-9306-67C49C7E4E72}" srcOrd="0" destOrd="0" presId="urn:microsoft.com/office/officeart/2005/8/layout/hierarchy1"/>
    <dgm:cxn modelId="{62F0629A-B08E-49AF-B9F9-D8A09C468E4C}" type="presParOf" srcId="{C19564AB-CEC9-439A-9306-67C49C7E4E72}" destId="{70F4C323-8E88-4436-973E-4B46B89C47FC}" srcOrd="0" destOrd="0" presId="urn:microsoft.com/office/officeart/2005/8/layout/hierarchy1"/>
    <dgm:cxn modelId="{52661FCE-20C4-4A80-97C3-72347EDC7663}" type="presParOf" srcId="{C19564AB-CEC9-439A-9306-67C49C7E4E72}" destId="{8EBBE15F-AA42-48D0-92C1-0B4408AB5FD6}" srcOrd="1" destOrd="0" presId="urn:microsoft.com/office/officeart/2005/8/layout/hierarchy1"/>
    <dgm:cxn modelId="{A4328F3C-1C6F-48FA-BB85-28352F79C3CE}" type="presParOf" srcId="{8C5C71DB-A889-43E2-87FC-D433837D17C7}" destId="{76B1356B-A0BF-4050-A1FC-C0A214574AE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E046F9-AE92-444C-8EFD-54EECE3A6C80}">
      <dsp:nvSpPr>
        <dsp:cNvPr id="0" name=""/>
        <dsp:cNvSpPr/>
      </dsp:nvSpPr>
      <dsp:spPr>
        <a:xfrm>
          <a:off x="3660502" y="91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latin typeface="ＭＳ Ｐゴシック" pitchFamily="50" charset="-128"/>
              <a:ea typeface="ＭＳ Ｐゴシック" pitchFamily="50" charset="-128"/>
            </a:rPr>
            <a:t>生産工場</a:t>
          </a:r>
          <a:endParaRPr kumimoji="1" lang="ja-JP" altLang="en-US" sz="18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3660502" y="91"/>
        <a:ext cx="1365795" cy="1365795"/>
      </dsp:txXfrm>
    </dsp:sp>
    <dsp:sp modelId="{4B213DD2-A2AA-40CC-BA9C-C4CCE371517E}">
      <dsp:nvSpPr>
        <dsp:cNvPr id="0" name=""/>
        <dsp:cNvSpPr/>
      </dsp:nvSpPr>
      <dsp:spPr>
        <a:xfrm rot="2160000">
          <a:off x="4983468" y="1049951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 rot="2160000">
        <a:off x="4983468" y="1049951"/>
        <a:ext cx="364473" cy="460956"/>
      </dsp:txXfrm>
    </dsp:sp>
    <dsp:sp modelId="{8585BDBE-711A-493D-A63D-8634C80B0FCF}">
      <dsp:nvSpPr>
        <dsp:cNvPr id="0" name=""/>
        <dsp:cNvSpPr/>
      </dsp:nvSpPr>
      <dsp:spPr>
        <a:xfrm>
          <a:off x="5321803" y="1207097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-209966"/>
                <a:satOff val="11412"/>
                <a:lumOff val="-2108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209966"/>
                <a:satOff val="11412"/>
                <a:lumOff val="-2108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209966"/>
                <a:satOff val="11412"/>
                <a:lumOff val="-2108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209966"/>
                <a:satOff val="11412"/>
                <a:lumOff val="-2108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209966"/>
                <a:satOff val="11412"/>
                <a:lumOff val="-2108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209966"/>
                <a:satOff val="11412"/>
                <a:lumOff val="-2108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latin typeface="ＭＳ Ｐゴシック" pitchFamily="50" charset="-128"/>
              <a:ea typeface="ＭＳ Ｐゴシック" pitchFamily="50" charset="-128"/>
            </a:rPr>
            <a:t>メーカー</a:t>
          </a:r>
          <a:endParaRPr kumimoji="1" lang="ja-JP" altLang="en-US" sz="18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5321803" y="1207097"/>
        <a:ext cx="1365795" cy="1365795"/>
      </dsp:txXfrm>
    </dsp:sp>
    <dsp:sp modelId="{62312C48-B9C5-49A1-A40C-53769E213332}">
      <dsp:nvSpPr>
        <dsp:cNvPr id="0" name=""/>
        <dsp:cNvSpPr/>
      </dsp:nvSpPr>
      <dsp:spPr>
        <a:xfrm rot="6480000">
          <a:off x="5508371" y="2626195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09966"/>
            <a:satOff val="11412"/>
            <a:lumOff val="-2108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 rot="6480000">
        <a:off x="5508371" y="2626195"/>
        <a:ext cx="364473" cy="460956"/>
      </dsp:txXfrm>
    </dsp:sp>
    <dsp:sp modelId="{C9020506-A8A2-46AA-AFB8-C1158013E900}">
      <dsp:nvSpPr>
        <dsp:cNvPr id="0" name=""/>
        <dsp:cNvSpPr/>
      </dsp:nvSpPr>
      <dsp:spPr>
        <a:xfrm>
          <a:off x="4687242" y="3160074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latin typeface="ＭＳ Ｐゴシック" pitchFamily="50" charset="-128"/>
              <a:ea typeface="ＭＳ Ｐゴシック" pitchFamily="50" charset="-128"/>
            </a:rPr>
            <a:t>消費者</a:t>
          </a:r>
          <a:endParaRPr kumimoji="1" lang="ja-JP" altLang="en-US" sz="18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4687242" y="3160074"/>
        <a:ext cx="1365795" cy="1365795"/>
      </dsp:txXfrm>
    </dsp:sp>
    <dsp:sp modelId="{59B4CF67-226C-44F4-B0A9-575A0495F898}">
      <dsp:nvSpPr>
        <dsp:cNvPr id="0" name=""/>
        <dsp:cNvSpPr/>
      </dsp:nvSpPr>
      <dsp:spPr>
        <a:xfrm rot="10800000">
          <a:off x="4171478" y="3612494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19932"/>
            <a:satOff val="22824"/>
            <a:lumOff val="-4216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 rot="10800000">
        <a:off x="4171478" y="3612494"/>
        <a:ext cx="364473" cy="460956"/>
      </dsp:txXfrm>
    </dsp:sp>
    <dsp:sp modelId="{DC4664AD-ABC9-41D4-BF72-E8B755493F56}">
      <dsp:nvSpPr>
        <dsp:cNvPr id="0" name=""/>
        <dsp:cNvSpPr/>
      </dsp:nvSpPr>
      <dsp:spPr>
        <a:xfrm>
          <a:off x="2633761" y="3160074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-629898"/>
                <a:satOff val="34235"/>
                <a:lumOff val="-6324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629898"/>
                <a:satOff val="34235"/>
                <a:lumOff val="-6324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629898"/>
                <a:satOff val="34235"/>
                <a:lumOff val="-6324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629898"/>
                <a:satOff val="34235"/>
                <a:lumOff val="-6324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629898"/>
                <a:satOff val="34235"/>
                <a:lumOff val="-6324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629898"/>
                <a:satOff val="34235"/>
                <a:lumOff val="-6324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latin typeface="ＭＳ Ｐゴシック" pitchFamily="50" charset="-128"/>
              <a:ea typeface="ＭＳ Ｐゴシック" pitchFamily="50" charset="-128"/>
            </a:rPr>
            <a:t>回収業者</a:t>
          </a:r>
          <a:endParaRPr kumimoji="1" lang="ja-JP" altLang="en-US" sz="18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2633761" y="3160074"/>
        <a:ext cx="1365795" cy="1365795"/>
      </dsp:txXfrm>
    </dsp:sp>
    <dsp:sp modelId="{0C283D70-BA80-4553-82F4-D27266FF27DB}">
      <dsp:nvSpPr>
        <dsp:cNvPr id="0" name=""/>
        <dsp:cNvSpPr/>
      </dsp:nvSpPr>
      <dsp:spPr>
        <a:xfrm rot="15120000">
          <a:off x="2820329" y="2645816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29898"/>
            <a:satOff val="34235"/>
            <a:lumOff val="-6324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 rot="15120000">
        <a:off x="2820329" y="2645816"/>
        <a:ext cx="364473" cy="460956"/>
      </dsp:txXfrm>
    </dsp:sp>
    <dsp:sp modelId="{76AE5366-7B6C-470A-8593-D1D71882A329}">
      <dsp:nvSpPr>
        <dsp:cNvPr id="0" name=""/>
        <dsp:cNvSpPr/>
      </dsp:nvSpPr>
      <dsp:spPr>
        <a:xfrm>
          <a:off x="1999200" y="1207097"/>
          <a:ext cx="1365795" cy="1365795"/>
        </a:xfrm>
        <a:prstGeom prst="ellipse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ts val="2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600" b="1" kern="1200" dirty="0" smtClean="0">
              <a:latin typeface="ＭＳ Ｐゴシック" pitchFamily="50" charset="-128"/>
              <a:ea typeface="ＭＳ Ｐゴシック" pitchFamily="50" charset="-128"/>
            </a:rPr>
            <a:t>リサイクル</a:t>
          </a:r>
          <a:endParaRPr kumimoji="1" lang="en-US" altLang="ja-JP" sz="16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711200">
            <a:lnSpc>
              <a:spcPts val="2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600" b="1" kern="1200" dirty="0" smtClean="0">
              <a:latin typeface="ＭＳ Ｐゴシック" pitchFamily="50" charset="-128"/>
              <a:ea typeface="ＭＳ Ｐゴシック" pitchFamily="50" charset="-128"/>
            </a:rPr>
            <a:t>施設</a:t>
          </a:r>
          <a:endParaRPr kumimoji="1" lang="ja-JP" altLang="en-US" sz="16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1999200" y="1207097"/>
        <a:ext cx="1365795" cy="1365795"/>
      </dsp:txXfrm>
    </dsp:sp>
    <dsp:sp modelId="{EF10F2A0-C830-4E93-B0A6-F50F4AD4DA3B}">
      <dsp:nvSpPr>
        <dsp:cNvPr id="0" name=""/>
        <dsp:cNvSpPr/>
      </dsp:nvSpPr>
      <dsp:spPr>
        <a:xfrm rot="19440000">
          <a:off x="3322167" y="1062077"/>
          <a:ext cx="364473" cy="46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839864"/>
            <a:satOff val="45647"/>
            <a:lumOff val="-8432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 rot="19440000">
        <a:off x="3322167" y="1062077"/>
        <a:ext cx="364473" cy="46095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F8B1CD-A095-4C8F-8552-7AE349F82A78}">
      <dsp:nvSpPr>
        <dsp:cNvPr id="0" name=""/>
        <dsp:cNvSpPr/>
      </dsp:nvSpPr>
      <dsp:spPr>
        <a:xfrm>
          <a:off x="4746140" y="1197957"/>
          <a:ext cx="2953427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2953427" y="319283"/>
              </a:lnTo>
              <a:lnTo>
                <a:pt x="2953427" y="4685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A155CD-9504-419A-87AE-76D9C677F444}">
      <dsp:nvSpPr>
        <dsp:cNvPr id="0" name=""/>
        <dsp:cNvSpPr/>
      </dsp:nvSpPr>
      <dsp:spPr>
        <a:xfrm>
          <a:off x="5730615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984475" y="319283"/>
              </a:lnTo>
              <a:lnTo>
                <a:pt x="984475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365B33-14F7-4CBF-B4D4-75B440CD6B16}">
      <dsp:nvSpPr>
        <dsp:cNvPr id="0" name=""/>
        <dsp:cNvSpPr/>
      </dsp:nvSpPr>
      <dsp:spPr>
        <a:xfrm>
          <a:off x="4746140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984475" y="0"/>
              </a:moveTo>
              <a:lnTo>
                <a:pt x="984475" y="319283"/>
              </a:lnTo>
              <a:lnTo>
                <a:pt x="0" y="319283"/>
              </a:lnTo>
              <a:lnTo>
                <a:pt x="0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5AC10-D37A-4204-A2C4-DBCE226B6680}">
      <dsp:nvSpPr>
        <dsp:cNvPr id="0" name=""/>
        <dsp:cNvSpPr/>
      </dsp:nvSpPr>
      <dsp:spPr>
        <a:xfrm>
          <a:off x="4746140" y="119795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984475" y="319283"/>
              </a:lnTo>
              <a:lnTo>
                <a:pt x="984475" y="4685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DF765E-DB94-4C0A-9AD3-005A6C99F3CE}">
      <dsp:nvSpPr>
        <dsp:cNvPr id="0" name=""/>
        <dsp:cNvSpPr/>
      </dsp:nvSpPr>
      <dsp:spPr>
        <a:xfrm>
          <a:off x="1792712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984475" y="319283"/>
              </a:lnTo>
              <a:lnTo>
                <a:pt x="984475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04ECD2-34B0-4C6E-9CA6-AA9865A69F2B}">
      <dsp:nvSpPr>
        <dsp:cNvPr id="0" name=""/>
        <dsp:cNvSpPr/>
      </dsp:nvSpPr>
      <dsp:spPr>
        <a:xfrm>
          <a:off x="808237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984475" y="0"/>
              </a:moveTo>
              <a:lnTo>
                <a:pt x="984475" y="319283"/>
              </a:lnTo>
              <a:lnTo>
                <a:pt x="0" y="319283"/>
              </a:lnTo>
              <a:lnTo>
                <a:pt x="0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5005FE-1B28-40E8-99D8-11D5B9B1B3DE}">
      <dsp:nvSpPr>
        <dsp:cNvPr id="0" name=""/>
        <dsp:cNvSpPr/>
      </dsp:nvSpPr>
      <dsp:spPr>
        <a:xfrm>
          <a:off x="1792712" y="1197957"/>
          <a:ext cx="2953427" cy="468520"/>
        </a:xfrm>
        <a:custGeom>
          <a:avLst/>
          <a:gdLst/>
          <a:ahLst/>
          <a:cxnLst/>
          <a:rect l="0" t="0" r="0" b="0"/>
          <a:pathLst>
            <a:path>
              <a:moveTo>
                <a:pt x="2953427" y="0"/>
              </a:moveTo>
              <a:lnTo>
                <a:pt x="2953427" y="319283"/>
              </a:lnTo>
              <a:lnTo>
                <a:pt x="0" y="319283"/>
              </a:lnTo>
              <a:lnTo>
                <a:pt x="0" y="4685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7396DD-E9ED-45EA-8E28-7037156D09F0}">
      <dsp:nvSpPr>
        <dsp:cNvPr id="0" name=""/>
        <dsp:cNvSpPr/>
      </dsp:nvSpPr>
      <dsp:spPr>
        <a:xfrm>
          <a:off x="3940659" y="174997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56EC51-CED2-44BE-8481-B26ADFC630CF}">
      <dsp:nvSpPr>
        <dsp:cNvPr id="0" name=""/>
        <dsp:cNvSpPr/>
      </dsp:nvSpPr>
      <dsp:spPr>
        <a:xfrm>
          <a:off x="4119655" y="345043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本社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4119655" y="345043"/>
        <a:ext cx="1610960" cy="1022959"/>
      </dsp:txXfrm>
    </dsp:sp>
    <dsp:sp modelId="{5D217013-B5C4-4C9E-8396-199665B68959}">
      <dsp:nvSpPr>
        <dsp:cNvPr id="0" name=""/>
        <dsp:cNvSpPr/>
      </dsp:nvSpPr>
      <dsp:spPr>
        <a:xfrm>
          <a:off x="987232" y="166647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5C7BF26-7C34-48ED-A63F-061E3B9CAF24}">
      <dsp:nvSpPr>
        <dsp:cNvPr id="0" name=""/>
        <dsp:cNvSpPr/>
      </dsp:nvSpPr>
      <dsp:spPr>
        <a:xfrm>
          <a:off x="1166228" y="183652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生産本部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1166228" y="1836524"/>
        <a:ext cx="1610960" cy="1022959"/>
      </dsp:txXfrm>
    </dsp:sp>
    <dsp:sp modelId="{51107B62-8A66-4C9E-A515-E821B521A046}">
      <dsp:nvSpPr>
        <dsp:cNvPr id="0" name=""/>
        <dsp:cNvSpPr/>
      </dsp:nvSpPr>
      <dsp:spPr>
        <a:xfrm>
          <a:off x="2757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1D3DA15-6829-40C1-89C4-5D7D040E9F66}">
      <dsp:nvSpPr>
        <dsp:cNvPr id="0" name=""/>
        <dsp:cNvSpPr/>
      </dsp:nvSpPr>
      <dsp:spPr>
        <a:xfrm>
          <a:off x="181752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リサイクル</a:t>
          </a:r>
          <a:endParaRPr kumimoji="1" lang="en-US" altLang="ja-JP" sz="22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施設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181752" y="3328004"/>
        <a:ext cx="1610960" cy="1022959"/>
      </dsp:txXfrm>
    </dsp:sp>
    <dsp:sp modelId="{6C756E14-147D-498A-9880-941ED816E2A5}">
      <dsp:nvSpPr>
        <dsp:cNvPr id="0" name=""/>
        <dsp:cNvSpPr/>
      </dsp:nvSpPr>
      <dsp:spPr>
        <a:xfrm>
          <a:off x="1971708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AE51B9C-D4AB-4CAC-931D-BE1BF604AF43}">
      <dsp:nvSpPr>
        <dsp:cNvPr id="0" name=""/>
        <dsp:cNvSpPr/>
      </dsp:nvSpPr>
      <dsp:spPr>
        <a:xfrm>
          <a:off x="2150704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生産工場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2150704" y="3328004"/>
        <a:ext cx="1610960" cy="1022959"/>
      </dsp:txXfrm>
    </dsp:sp>
    <dsp:sp modelId="{7ED3AC55-9B49-4965-8B05-0D74182A0BF2}">
      <dsp:nvSpPr>
        <dsp:cNvPr id="0" name=""/>
        <dsp:cNvSpPr/>
      </dsp:nvSpPr>
      <dsp:spPr>
        <a:xfrm>
          <a:off x="4925135" y="166647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EB3CA02-25A8-4002-B20D-C34732748DA0}">
      <dsp:nvSpPr>
        <dsp:cNvPr id="0" name=""/>
        <dsp:cNvSpPr/>
      </dsp:nvSpPr>
      <dsp:spPr>
        <a:xfrm>
          <a:off x="5104131" y="183652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営業本部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5104131" y="1836524"/>
        <a:ext cx="1610960" cy="1022959"/>
      </dsp:txXfrm>
    </dsp:sp>
    <dsp:sp modelId="{50A98E04-B3ED-4B56-8146-B8B8A549C727}">
      <dsp:nvSpPr>
        <dsp:cNvPr id="0" name=""/>
        <dsp:cNvSpPr/>
      </dsp:nvSpPr>
      <dsp:spPr>
        <a:xfrm>
          <a:off x="3940659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785853F-CA56-427C-9942-CB6DCC1621A9}">
      <dsp:nvSpPr>
        <dsp:cNvPr id="0" name=""/>
        <dsp:cNvSpPr/>
      </dsp:nvSpPr>
      <dsp:spPr>
        <a:xfrm>
          <a:off x="4119655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東日本</a:t>
          </a:r>
          <a:endParaRPr kumimoji="1" lang="en-US" altLang="ja-JP" sz="22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支部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4119655" y="3328004"/>
        <a:ext cx="1610960" cy="1022959"/>
      </dsp:txXfrm>
    </dsp:sp>
    <dsp:sp modelId="{00101556-7344-42F9-A6C5-451B93998943}">
      <dsp:nvSpPr>
        <dsp:cNvPr id="0" name=""/>
        <dsp:cNvSpPr/>
      </dsp:nvSpPr>
      <dsp:spPr>
        <a:xfrm>
          <a:off x="5909611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703F4D9-224C-49C6-B194-81F23B7977FC}">
      <dsp:nvSpPr>
        <dsp:cNvPr id="0" name=""/>
        <dsp:cNvSpPr/>
      </dsp:nvSpPr>
      <dsp:spPr>
        <a:xfrm>
          <a:off x="6088606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西日本</a:t>
          </a:r>
          <a:endParaRPr kumimoji="1" lang="en-US" altLang="ja-JP" sz="22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支部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6088606" y="3328004"/>
        <a:ext cx="1610960" cy="1022959"/>
      </dsp:txXfrm>
    </dsp:sp>
    <dsp:sp modelId="{70F4C323-8E88-4436-973E-4B46B89C47FC}">
      <dsp:nvSpPr>
        <dsp:cNvPr id="0" name=""/>
        <dsp:cNvSpPr/>
      </dsp:nvSpPr>
      <dsp:spPr>
        <a:xfrm>
          <a:off x="6894087" y="166647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EBBE15F-AA42-48D0-92C1-0B4408AB5FD6}">
      <dsp:nvSpPr>
        <dsp:cNvPr id="0" name=""/>
        <dsp:cNvSpPr/>
      </dsp:nvSpPr>
      <dsp:spPr>
        <a:xfrm>
          <a:off x="7073082" y="183652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品質管理</a:t>
          </a:r>
          <a:endParaRPr kumimoji="1" lang="en-US" altLang="ja-JP" sz="22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部門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7073082" y="1836524"/>
        <a:ext cx="1610960" cy="10229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42D929-5384-4B26-8BE3-CC7BE8E70B44}" type="datetimeFigureOut">
              <a:rPr kumimoji="1" lang="ja-JP" altLang="en-US" smtClean="0"/>
              <a:pPr/>
              <a:t>2011/3/4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954130F-4920-445C-86F7-7DEC9D7FF1E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4982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今後の情報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800" dirty="0" smtClean="0"/>
              <a:t>今後のスケジュールや詳しい情報は、</a:t>
            </a:r>
            <a:endParaRPr kumimoji="1" lang="en-US" altLang="ja-JP" sz="2800" dirty="0" smtClean="0"/>
          </a:p>
          <a:p>
            <a:pPr marL="0" indent="0">
              <a:buNone/>
            </a:pPr>
            <a:r>
              <a:rPr lang="ja-JP" altLang="en-US" sz="2800" dirty="0"/>
              <a:t>弊社</a:t>
            </a:r>
            <a:r>
              <a:rPr lang="ja-JP" altLang="en-US" sz="2800" dirty="0" smtClean="0"/>
              <a:t>のホームページにて随時公開していきます。</a:t>
            </a:r>
            <a:endParaRPr lang="en-US" altLang="ja-JP" sz="2800" dirty="0" smtClean="0"/>
          </a:p>
          <a:p>
            <a:pPr marL="0" indent="0">
              <a:buNone/>
            </a:pPr>
            <a:endParaRPr kumimoji="1" lang="en-US" altLang="ja-JP" sz="2800" dirty="0"/>
          </a:p>
          <a:p>
            <a:pPr marL="0" indent="0">
              <a:buNone/>
            </a:pPr>
            <a:r>
              <a:rPr lang="ja-JP" altLang="en-US" sz="2800" dirty="0" smtClean="0"/>
              <a:t>・</a:t>
            </a:r>
            <a:r>
              <a:rPr lang="en-US" altLang="ja-JP" sz="2800" dirty="0" smtClean="0">
                <a:latin typeface="+mj-lt"/>
              </a:rPr>
              <a:t>2011</a:t>
            </a:r>
            <a:r>
              <a:rPr lang="ja-JP" altLang="en-US" sz="2800" dirty="0" smtClean="0"/>
              <a:t>年の新素材　情報ページ</a:t>
            </a:r>
            <a:r>
              <a:rPr lang="en-US" altLang="ja-JP" sz="2800" dirty="0" smtClean="0"/>
              <a:t>URL</a:t>
            </a:r>
            <a:endParaRPr kumimoji="1" lang="ja-JP" altLang="en-US" sz="2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55576" y="3652379"/>
            <a:ext cx="7056784" cy="61555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3400" dirty="0" smtClean="0">
                <a:latin typeface="+mj-lt"/>
              </a:rPr>
              <a:t>http://www.</a:t>
            </a:r>
            <a:r>
              <a:rPr kumimoji="1" lang="ja-JP" altLang="en-US" sz="3400" dirty="0" smtClean="0">
                <a:latin typeface="+mj-lt"/>
              </a:rPr>
              <a:t>○○</a:t>
            </a:r>
            <a:r>
              <a:rPr kumimoji="1" lang="en-US" altLang="ja-JP" sz="3400" dirty="0" smtClean="0">
                <a:latin typeface="+mj-lt"/>
              </a:rPr>
              <a:t>-plastic.co.jp/2011/</a:t>
            </a:r>
            <a:endParaRPr kumimoji="1" lang="ja-JP" altLang="en-US" sz="3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046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6"/>
                </a:solidFill>
                <a:latin typeface="+mj-lt"/>
              </a:rPr>
              <a:t>PTS-11</a:t>
            </a:r>
          </a:p>
          <a:p>
            <a:pPr marL="0" indent="0"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/>
              <a:t>月上旬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　受注開始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4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生産開始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5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 smtClean="0">
                <a:solidFill>
                  <a:schemeClr val="accent6"/>
                </a:solidFill>
                <a:latin typeface="+mj-lt"/>
              </a:rPr>
              <a:t>PT-11ECO</a:t>
            </a:r>
          </a:p>
          <a:p>
            <a:pPr marL="0" indent="0"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4</a:t>
            </a:r>
            <a:r>
              <a:rPr lang="ja-JP" altLang="en-US" dirty="0" smtClean="0"/>
              <a:t>月下旬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受注開始　　　</a:t>
            </a:r>
            <a:r>
              <a:rPr lang="en-US" altLang="ja-JP" dirty="0" smtClean="0">
                <a:latin typeface="+mj-lt"/>
                <a:ea typeface="+mj-ea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5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生産開始　　　</a:t>
            </a:r>
            <a:r>
              <a:rPr lang="en-US" altLang="ja-JP" dirty="0" smtClean="0">
                <a:latin typeface="+mj-lt"/>
              </a:rPr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>
                <a:latin typeface="+mj-lt"/>
              </a:rPr>
              <a:t>6</a:t>
            </a:r>
            <a:r>
              <a:rPr lang="ja-JP" altLang="en-US" dirty="0" smtClean="0"/>
              <a:t>月中旬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xmlns="" val="136746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新素材の特長　</a:t>
            </a:r>
            <a:r>
              <a:rPr kumimoji="1" lang="en-US" altLang="ja-JP" dirty="0" smtClean="0"/>
              <a:t>PTS-11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 smtClean="0">
                <a:latin typeface="+mj-lt"/>
              </a:rPr>
              <a:t>PTS-09</a:t>
            </a:r>
            <a:r>
              <a:rPr lang="ja-JP" altLang="en-US" dirty="0" smtClean="0"/>
              <a:t>に代わる当社の主力商品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 smtClean="0"/>
              <a:t>軽くて強固なプラスチック素材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高温でも降伏応力の変化が小さい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1504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PT-11ECO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環境にやさしいプラスチック</a:t>
            </a:r>
            <a:r>
              <a:rPr lang="ja-JP" altLang="en-US" dirty="0" smtClean="0"/>
              <a:t>素材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リサイクルが</a:t>
            </a:r>
            <a:r>
              <a:rPr lang="ja-JP" altLang="en-US" dirty="0" smtClean="0"/>
              <a:t>可能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en-US" altLang="ja-JP" dirty="0">
                <a:latin typeface="+mj-lt"/>
              </a:rPr>
              <a:t>2011</a:t>
            </a:r>
            <a:r>
              <a:rPr lang="ja-JP" altLang="en-US" dirty="0"/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/>
              <a:t>月にリサイクル施設が</a:t>
            </a:r>
            <a:r>
              <a:rPr lang="ja-JP" altLang="en-US" dirty="0" smtClean="0"/>
              <a:t>完成</a:t>
            </a:r>
            <a:endParaRPr lang="en-US" altLang="ja-JP" dirty="0" smtClean="0"/>
          </a:p>
          <a:p>
            <a:pPr>
              <a:buFont typeface="Wingdings" pitchFamily="2" charset="2"/>
              <a:buChar char="l"/>
            </a:pPr>
            <a:endParaRPr kumimoji="1"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/>
              <a:t>燃やしても有害ガスが発生しない</a:t>
            </a:r>
            <a:endParaRPr kumimoji="1" lang="ja-JP" altLang="en-US" dirty="0"/>
          </a:p>
        </p:txBody>
      </p:sp>
      <p:pic>
        <p:nvPicPr>
          <p:cNvPr id="1027" name="Picture 3" descr="C:\Users\相澤裕介\AppData\Local\Microsoft\Windows\Temporary Internet Files\Content.IE5\ASG3WL0K\MC90043761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0150" y="404664"/>
            <a:ext cx="782121" cy="1189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8157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lang="ja-JP" altLang="en-US" sz="2200" dirty="0"/>
              <a:t>（</a:t>
            </a:r>
            <a:r>
              <a:rPr lang="en-US" altLang="ja-JP" sz="2200" dirty="0"/>
              <a:t>2011</a:t>
            </a:r>
            <a:r>
              <a:rPr lang="ja-JP" altLang="en-US" sz="2200" dirty="0"/>
              <a:t>年予想値　単位：トン）</a:t>
            </a:r>
            <a:endParaRPr kumimoji="1" lang="ja-JP" altLang="en-US" sz="22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86667005"/>
              </p:ext>
            </p:extLst>
          </p:nvPr>
        </p:nvGraphicFramePr>
        <p:xfrm>
          <a:off x="304800" y="1554164"/>
          <a:ext cx="8515670" cy="4395115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703134"/>
                <a:gridCol w="1703134"/>
                <a:gridCol w="1703134"/>
                <a:gridCol w="1703134"/>
                <a:gridCol w="1703134"/>
              </a:tblGrid>
              <a:tr h="87902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PTS-11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PT-11ECO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90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61597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各素材の予想生産量</a:t>
            </a:r>
            <a:r>
              <a:rPr lang="ja-JP" altLang="en-US" sz="2400" dirty="0"/>
              <a:t>（</a:t>
            </a:r>
            <a:r>
              <a:rPr lang="en-US" altLang="ja-JP" sz="2400" dirty="0"/>
              <a:t>2011</a:t>
            </a:r>
            <a:r>
              <a:rPr lang="ja-JP" altLang="en-US" sz="2400" dirty="0"/>
              <a:t>年予想値　単位：トン）</a:t>
            </a:r>
            <a:endParaRPr kumimoji="1" lang="ja-JP" altLang="en-US" sz="24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3944164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211621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リサイクルの流れ　</a:t>
            </a:r>
            <a:r>
              <a:rPr kumimoji="1" lang="en-US" altLang="ja-JP" dirty="0" smtClean="0"/>
              <a:t>PT-11ECO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33214478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140143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管理体制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82115843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327776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建材用プラスチック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r>
              <a:rPr kumimoji="1" lang="ja-JP" altLang="en-US" dirty="0" smtClean="0"/>
              <a:t>高い強度を実現</a:t>
            </a: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ja-JP" altLang="en-US" dirty="0" smtClean="0"/>
              <a:t>色鮮やかな塗装</a:t>
            </a: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lang="ja-JP" altLang="en-US" dirty="0" smtClean="0"/>
              <a:t>汚れにくい表面加工</a:t>
            </a: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/>
          </a:p>
        </p:txBody>
      </p:sp>
      <p:pic>
        <p:nvPicPr>
          <p:cNvPr id="7" name="コンテンツ プレースホルダ 6" descr="IMG_149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28650" y="1600200"/>
            <a:ext cx="3543300" cy="4724400"/>
          </a:xfrm>
        </p:spPr>
      </p:pic>
      <p:sp>
        <p:nvSpPr>
          <p:cNvPr id="8" name="テキスト ボックス 7"/>
          <p:cNvSpPr txBox="1"/>
          <p:nvPr/>
        </p:nvSpPr>
        <p:spPr>
          <a:xfrm>
            <a:off x="611560" y="6381328"/>
            <a:ext cx="33123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※</a:t>
            </a:r>
            <a:r>
              <a:rPr kumimoji="1" lang="ja-JP" altLang="en-US" sz="900" dirty="0" smtClean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著作権の都合上、画像を差し替えてあります。</a:t>
            </a:r>
            <a:endParaRPr kumimoji="1" lang="ja-JP" altLang="en-US" sz="900" dirty="0">
              <a:solidFill>
                <a:srgbClr val="FF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31951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169</TotalTime>
  <Words>197</Words>
  <Application>Microsoft Office PowerPoint</Application>
  <PresentationFormat>画面に合わせる 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トラベル</vt:lpstr>
      <vt:lpstr>2011年の新素材</vt:lpstr>
      <vt:lpstr>受注生産のスケジュール</vt:lpstr>
      <vt:lpstr>新素材の特長　PTS-11</vt:lpstr>
      <vt:lpstr>新素材の特長　PT-11ECO</vt:lpstr>
      <vt:lpstr>各素材の予想生産量（2011年予想値　単位：トン）</vt:lpstr>
      <vt:lpstr>各素材の予想生産量（2011年予想値　単位：トン）</vt:lpstr>
      <vt:lpstr>リサイクルの流れ　PT-11ECO</vt:lpstr>
      <vt:lpstr>管理体制</vt:lpstr>
      <vt:lpstr>建材用プラスチック</vt:lpstr>
      <vt:lpstr>今後の情報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Vista PC</cp:lastModifiedBy>
  <cp:revision>33</cp:revision>
  <dcterms:created xsi:type="dcterms:W3CDTF">2010-07-24T13:58:50Z</dcterms:created>
  <dcterms:modified xsi:type="dcterms:W3CDTF">2011-03-04T09:26:09Z</dcterms:modified>
</cp:coreProperties>
</file>