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78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67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648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6267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72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7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781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68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381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95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83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6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9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73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45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19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0414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  <a:endParaRPr lang="en-US" altLang="ja-JP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出店時期</a:t>
            </a:r>
            <a:endParaRPr lang="en-US" altLang="ja-JP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10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Trebuchet MS</vt:lpstr>
      <vt:lpstr>ベルリン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</cp:revision>
  <dcterms:created xsi:type="dcterms:W3CDTF">2017-03-03T13:55:09Z</dcterms:created>
  <dcterms:modified xsi:type="dcterms:W3CDTF">2017-03-07T17:22:06Z</dcterms:modified>
</cp:coreProperties>
</file>