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9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2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0499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535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260138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86098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600821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67175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02475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3276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4375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8799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3006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1876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5249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0675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8058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5151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71BAC-023A-42B1-9CD4-CF0EF7416051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2419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2" r:id="rId13"/>
    <p:sldLayoutId id="2147483743" r:id="rId14"/>
    <p:sldLayoutId id="2147483744" r:id="rId15"/>
    <p:sldLayoutId id="2147483745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○○レンタル株式会社</a:t>
            </a:r>
          </a:p>
          <a:p>
            <a:r>
              <a:rPr lang="ja-JP" altLang="en-US" dirty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23933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sz="2800" dirty="0">
                <a:latin typeface="+mn-ea"/>
              </a:rPr>
              <a:t>出店候補地</a:t>
            </a:r>
            <a:endParaRPr kumimoji="1" lang="en-US" altLang="ja-JP" sz="2800" dirty="0">
              <a:latin typeface="+mn-ea"/>
            </a:endParaRPr>
          </a:p>
          <a:p>
            <a:pPr lvl="1"/>
            <a:r>
              <a:rPr lang="ja-JP" altLang="en-US" dirty="0"/>
              <a:t>山手駅西口　○○ビル２階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sz="2800" dirty="0"/>
              <a:t>店舗面積</a:t>
            </a:r>
            <a:endParaRPr lang="en-US" altLang="ja-JP" sz="2800" dirty="0"/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sz="2800" dirty="0"/>
              <a:t>出店時期</a:t>
            </a:r>
            <a:endParaRPr lang="en-US" altLang="ja-JP" sz="2800" dirty="0"/>
          </a:p>
          <a:p>
            <a:pPr lvl="1"/>
            <a:r>
              <a:rPr lang="ja-JP" altLang="en-US" dirty="0"/>
              <a:t>２０１８年４月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  <a:endParaRPr lang="en-US" altLang="ja-JP" dirty="0"/>
          </a:p>
          <a:p>
            <a:pPr lvl="2"/>
            <a:r>
              <a:rPr lang="ja-JP" altLang="en-US" dirty="0"/>
              <a:t>改装工事は２０１８年３月中旬より開始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98559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最初の</a:t>
            </a:r>
            <a:r>
              <a:rPr lang="ja-JP" altLang="en-US" sz="2800" u="sng" dirty="0"/>
              <a:t>１カ月間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2,000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14350" indent="-514350">
              <a:buFont typeface="+mj-lt"/>
              <a:buAutoNum type="arabicPeriod"/>
            </a:pPr>
            <a:endParaRPr lang="ja-JP" altLang="en-US" sz="2800" dirty="0"/>
          </a:p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次の</a:t>
            </a:r>
            <a:r>
              <a:rPr lang="ja-JP" altLang="en-US" sz="2800" u="sng" dirty="0"/>
              <a:t>２ヵ月間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1,500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14350" indent="-514350">
              <a:buFont typeface="+mj-lt"/>
              <a:buAutoNum type="arabicPeriod"/>
            </a:pPr>
            <a:endParaRPr lang="ja-JP" altLang="en-US" sz="2800" dirty="0"/>
          </a:p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当初の</a:t>
            </a:r>
            <a:r>
              <a:rPr lang="ja-JP" altLang="en-US" sz="2800" u="sng" dirty="0"/>
              <a:t>３ヵ月間</a:t>
            </a:r>
            <a:r>
              <a:rPr lang="ja-JP" altLang="en-US" sz="2800" dirty="0"/>
              <a:t>で</a:t>
            </a:r>
            <a:r>
              <a:rPr lang="ja-JP" altLang="en-US" sz="2800" b="1" dirty="0"/>
              <a:t>合計</a:t>
            </a:r>
            <a:r>
              <a:rPr lang="en-US" altLang="ja-JP" sz="2800" b="1" dirty="0">
                <a:solidFill>
                  <a:srgbClr val="FF0000"/>
                </a:solidFill>
              </a:rPr>
              <a:t>3,500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dirty="0"/>
              <a:t>の会員獲得を目指す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53901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新店舗の取扱商品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89212" y="1905000"/>
            <a:ext cx="8915400" cy="4672800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/>
              <a:t>レンタル商品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en-US" altLang="ja-JP" sz="2000" dirty="0"/>
              <a:t>Blu-ray / DVD / CD</a:t>
            </a:r>
          </a:p>
          <a:p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/>
              <a:t>販売商品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/>
              <a:t>新作（</a:t>
            </a:r>
            <a:r>
              <a:rPr lang="en-US" altLang="ja-JP" sz="2000" dirty="0"/>
              <a:t>Blu-ray / DVD / CD / </a:t>
            </a:r>
            <a:r>
              <a:rPr lang="ja-JP" altLang="en-US" sz="2000" dirty="0"/>
              <a:t>ゲーム）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/>
              <a:t>中古（</a:t>
            </a:r>
            <a:r>
              <a:rPr lang="en-US" altLang="ja-JP" sz="2000" dirty="0"/>
              <a:t>Blu-ray / DVD / CD / </a:t>
            </a:r>
            <a:r>
              <a:rPr lang="ja-JP" altLang="en-US" sz="2000" dirty="0"/>
              <a:t>ゲーム）</a:t>
            </a:r>
          </a:p>
          <a:p>
            <a:endParaRPr kumimoji="1"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>
                <a:latin typeface="+mn-ea"/>
              </a:rPr>
              <a:t>営業時間</a:t>
            </a:r>
            <a:endParaRPr lang="en-US" altLang="ja-JP" sz="2400" dirty="0">
              <a:latin typeface="+mn-ea"/>
            </a:endParaRP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>
                <a:latin typeface="+mn-ea"/>
              </a:rPr>
              <a:t>午前</a:t>
            </a:r>
            <a:r>
              <a:rPr lang="en-US" altLang="ja-JP" sz="2000" dirty="0">
                <a:latin typeface="+mn-ea"/>
              </a:rPr>
              <a:t>11</a:t>
            </a:r>
            <a:r>
              <a:rPr lang="ja-JP" altLang="en-US" sz="2000" dirty="0">
                <a:latin typeface="+mn-ea"/>
              </a:rPr>
              <a:t>時～深夜</a:t>
            </a:r>
            <a:r>
              <a:rPr lang="en-US" altLang="ja-JP" sz="2000" dirty="0">
                <a:latin typeface="+mn-ea"/>
              </a:rPr>
              <a:t>2</a:t>
            </a:r>
            <a:r>
              <a:rPr lang="ja-JP" altLang="en-US" sz="2000" dirty="0">
                <a:latin typeface="+mn-ea"/>
              </a:rPr>
              <a:t>時（年中無休）</a:t>
            </a:r>
            <a:endParaRPr lang="en-US" altLang="ja-JP" sz="2000" dirty="0">
              <a:latin typeface="+mn-ea"/>
            </a:endParaRPr>
          </a:p>
          <a:p>
            <a:endParaRPr kumimoji="1" lang="en-US" altLang="ja-JP" dirty="0"/>
          </a:p>
          <a:p>
            <a:pPr marL="0" indent="0">
              <a:buNone/>
            </a:pPr>
            <a:r>
              <a:rPr lang="en-US" altLang="ja-JP" dirty="0"/>
              <a:t>※</a:t>
            </a:r>
            <a:r>
              <a:rPr lang="ja-JP" altLang="en-US" dirty="0"/>
              <a:t>ポータブルプレーヤーのレンタル有り（</a:t>
            </a:r>
            <a:r>
              <a:rPr lang="en-US" altLang="ja-JP" dirty="0"/>
              <a:t>100</a:t>
            </a:r>
            <a:r>
              <a:rPr lang="ja-JP" altLang="en-US" dirty="0"/>
              <a:t>円</a:t>
            </a:r>
            <a:r>
              <a:rPr lang="en-US" altLang="ja-JP" dirty="0"/>
              <a:t>/</a:t>
            </a:r>
            <a:r>
              <a:rPr lang="ja-JP" altLang="en-US" dirty="0"/>
              <a:t>日）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6403275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32</TotalTime>
  <Words>112</Words>
  <Application>Microsoft Office PowerPoint</Application>
  <PresentationFormat>ワイド画面</PresentationFormat>
  <Paragraphs>31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メイリオ</vt:lpstr>
      <vt:lpstr>Arial</vt:lpstr>
      <vt:lpstr>Century Gothic</vt:lpstr>
      <vt:lpstr>Wingdings</vt:lpstr>
      <vt:lpstr>Wingdings 3</vt:lpstr>
      <vt:lpstr>ウィスプ</vt:lpstr>
      <vt:lpstr>新規店舗の出店概要</vt:lpstr>
      <vt:lpstr>出店概要</vt:lpstr>
      <vt:lpstr>当初の目標</vt:lpstr>
      <vt:lpstr>新店舗の取扱商品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26</cp:revision>
  <dcterms:created xsi:type="dcterms:W3CDTF">2017-03-03T13:55:09Z</dcterms:created>
  <dcterms:modified xsi:type="dcterms:W3CDTF">2017-03-17T20:10:11Z</dcterms:modified>
</cp:coreProperties>
</file>