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18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新作（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1800" dirty="0"/>
              <a:t>中古（</a:t>
            </a:r>
            <a:r>
              <a:rPr lang="en-US" altLang="ja-JP" sz="1800" dirty="0"/>
              <a:t>Blu-ray / DVD / CD / </a:t>
            </a:r>
            <a:r>
              <a:rPr lang="ja-JP" altLang="en-US" sz="1800" dirty="0"/>
              <a:t>ゲーム）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99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21</cp:revision>
  <dcterms:created xsi:type="dcterms:W3CDTF">2017-03-03T13:55:09Z</dcterms:created>
  <dcterms:modified xsi:type="dcterms:W3CDTF">2017-03-14T16:14:50Z</dcterms:modified>
</cp:coreProperties>
</file>