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24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94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40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23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57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95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04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21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91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005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63CEC0B-967E-4416-9194-FD7E55A82F60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A69A98F9-A13B-4BF8-ADCD-0643D4E36D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08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数式の入力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766597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数式ツールの利用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ja-JP" altLang="en-US" dirty="0"/>
                  <a:t>数式の入力例</a:t>
                </a:r>
                <a:endParaRPr kumimoji="1" lang="en-US" altLang="ja-JP" dirty="0"/>
              </a:p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  <m:d>
                      <m:d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3" t="-19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9013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5</TotalTime>
  <Words>31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HG明朝B</vt:lpstr>
      <vt:lpstr>Rockwell</vt:lpstr>
      <vt:lpstr>Rockwell Condensed</vt:lpstr>
      <vt:lpstr>Cambria Math</vt:lpstr>
      <vt:lpstr>Wingdings</vt:lpstr>
      <vt:lpstr>木版活字</vt:lpstr>
      <vt:lpstr>数式の入力</vt:lpstr>
      <vt:lpstr>数式ツールの利用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数式の入力</dc:title>
  <dc:creator>相澤裕介</dc:creator>
  <cp:lastModifiedBy>相澤裕介</cp:lastModifiedBy>
  <cp:revision>2</cp:revision>
  <dcterms:created xsi:type="dcterms:W3CDTF">2017-03-31T19:06:39Z</dcterms:created>
  <dcterms:modified xsi:type="dcterms:W3CDTF">2017-04-01T03:41:51Z</dcterms:modified>
</cp:coreProperties>
</file>