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0911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3671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9099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5163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693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789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094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4018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329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09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9204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194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図形の描画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 裕介</a:t>
            </a:r>
          </a:p>
        </p:txBody>
      </p:sp>
    </p:spTree>
    <p:extLst>
      <p:ext uri="{BB962C8B-B14F-4D97-AF65-F5344CB8AC3E}">
        <p14:creationId xmlns:p14="http://schemas.microsoft.com/office/powerpoint/2010/main" val="2914774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図形の描画と書式指定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図形の描画</a:t>
            </a:r>
          </a:p>
        </p:txBody>
      </p:sp>
      <p:sp>
        <p:nvSpPr>
          <p:cNvPr id="5" name="星: 5 pt 4"/>
          <p:cNvSpPr/>
          <p:nvPr/>
        </p:nvSpPr>
        <p:spPr>
          <a:xfrm>
            <a:off x="2344994" y="2802194"/>
            <a:ext cx="2920181" cy="2920181"/>
          </a:xfrm>
          <a:prstGeom prst="star5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6105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14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図形の描画</vt:lpstr>
      <vt:lpstr>図形の描画と書式指定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図形の描画</dc:title>
  <dc:creator>相澤裕介</dc:creator>
  <cp:lastModifiedBy>相澤裕介</cp:lastModifiedBy>
  <cp:revision>4</cp:revision>
  <dcterms:created xsi:type="dcterms:W3CDTF">2017-03-26T18:49:00Z</dcterms:created>
  <dcterms:modified xsi:type="dcterms:W3CDTF">2017-03-26T19:01:17Z</dcterms:modified>
</cp:coreProperties>
</file>