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711A0E-1321-4481-ACB7-0367EE25827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67ACF6F-BDE7-4B07-90F7-EBADF2404DA4}">
      <dgm:prSet phldrT="[テキスト]" custT="1"/>
      <dgm:spPr/>
      <dgm:t>
        <a:bodyPr/>
        <a:lstStyle/>
        <a:p>
          <a:r>
            <a:rPr kumimoji="1"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rPr>
            <a:t>生産工場</a:t>
          </a:r>
        </a:p>
      </dgm:t>
    </dgm:pt>
    <dgm:pt modelId="{33E03BE1-45DD-4BD6-8D47-D61361E0FCBC}" type="parTrans" cxnId="{D98D7CF0-5153-4382-9BC9-231D9DBD1D48}">
      <dgm:prSet/>
      <dgm:spPr/>
      <dgm:t>
        <a:bodyPr/>
        <a:lstStyle/>
        <a:p>
          <a:endParaRPr kumimoji="1" lang="ja-JP" altLang="en-US" sz="1800" b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47CD746-EEAB-4360-B4B9-65A85EBDFFCA}" type="sibTrans" cxnId="{D98D7CF0-5153-4382-9BC9-231D9DBD1D48}">
      <dgm:prSet/>
      <dgm:spPr/>
      <dgm:t>
        <a:bodyPr/>
        <a:lstStyle/>
        <a:p>
          <a:endParaRPr kumimoji="1" lang="ja-JP" altLang="en-US" sz="1800" b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15044B0-492E-43DE-8802-A6E28BF8CEBE}">
      <dgm:prSet phldrT="[テキスト]" custT="1"/>
      <dgm:spPr/>
      <dgm:t>
        <a:bodyPr/>
        <a:lstStyle/>
        <a:p>
          <a:r>
            <a:rPr kumimoji="1"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rPr>
            <a:t>小売店</a:t>
          </a:r>
        </a:p>
      </dgm:t>
    </dgm:pt>
    <dgm:pt modelId="{17736478-D034-414F-821C-8140780EBD7E}" type="parTrans" cxnId="{FFD7AE62-F5CC-4AAE-98F4-4B038FDB6870}">
      <dgm:prSet/>
      <dgm:spPr/>
      <dgm:t>
        <a:bodyPr/>
        <a:lstStyle/>
        <a:p>
          <a:endParaRPr kumimoji="1" lang="ja-JP" altLang="en-US" sz="1800" b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91B4EE7D-BEA1-4E8D-81E6-7554C2BB1CB8}" type="sibTrans" cxnId="{FFD7AE62-F5CC-4AAE-98F4-4B038FDB6870}">
      <dgm:prSet/>
      <dgm:spPr/>
      <dgm:t>
        <a:bodyPr/>
        <a:lstStyle/>
        <a:p>
          <a:endParaRPr kumimoji="1" lang="ja-JP" altLang="en-US" sz="1800" b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C64ED3F-83B2-4159-8D81-360F609503B5}">
      <dgm:prSet phldrT="[テキスト]" custT="1"/>
      <dgm:spPr/>
      <dgm:t>
        <a:bodyPr/>
        <a:lstStyle/>
        <a:p>
          <a:r>
            <a:rPr kumimoji="1"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rPr>
            <a:t>消費者</a:t>
          </a:r>
        </a:p>
      </dgm:t>
    </dgm:pt>
    <dgm:pt modelId="{14E6CC8B-B567-432D-AB8C-5522CF76171A}" type="parTrans" cxnId="{14B3D768-6B13-4A25-806D-2D827C1C1E53}">
      <dgm:prSet/>
      <dgm:spPr/>
      <dgm:t>
        <a:bodyPr/>
        <a:lstStyle/>
        <a:p>
          <a:endParaRPr kumimoji="1" lang="ja-JP" altLang="en-US" sz="1800" b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12BA36E-EEA8-4B91-B4FB-0D727BB53C92}" type="sibTrans" cxnId="{14B3D768-6B13-4A25-806D-2D827C1C1E53}">
      <dgm:prSet/>
      <dgm:spPr/>
      <dgm:t>
        <a:bodyPr/>
        <a:lstStyle/>
        <a:p>
          <a:endParaRPr kumimoji="1" lang="ja-JP" altLang="en-US" sz="1800" b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73F8045B-05CB-459B-823B-7F9AAD3F71DD}">
      <dgm:prSet phldrT="[テキスト]" custT="1"/>
      <dgm:spPr/>
      <dgm:t>
        <a:bodyPr/>
        <a:lstStyle/>
        <a:p>
          <a:r>
            <a:rPr kumimoji="1"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rPr>
            <a:t>回収業者</a:t>
          </a:r>
        </a:p>
      </dgm:t>
    </dgm:pt>
    <dgm:pt modelId="{5B09F1EC-8AC8-4DBD-9B51-FC46E9285A64}" type="parTrans" cxnId="{DF889D8E-BB01-44A6-9519-753D2E25D11F}">
      <dgm:prSet/>
      <dgm:spPr/>
      <dgm:t>
        <a:bodyPr/>
        <a:lstStyle/>
        <a:p>
          <a:endParaRPr kumimoji="1" lang="ja-JP" altLang="en-US" sz="1800" b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23998144-E823-4C6F-9932-21DBFA550785}" type="sibTrans" cxnId="{DF889D8E-BB01-44A6-9519-753D2E25D11F}">
      <dgm:prSet/>
      <dgm:spPr/>
      <dgm:t>
        <a:bodyPr/>
        <a:lstStyle/>
        <a:p>
          <a:endParaRPr kumimoji="1" lang="ja-JP" altLang="en-US" sz="1800" b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52EC3ED1-7A28-4BBE-ABDC-5DAF6735CB1F}">
      <dgm:prSet phldrT="[テキスト]" custT="1"/>
      <dgm:spPr/>
      <dgm:t>
        <a:bodyPr/>
        <a:lstStyle/>
        <a:p>
          <a:r>
            <a:rPr kumimoji="1"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rPr>
            <a:t>再生工場</a:t>
          </a:r>
        </a:p>
      </dgm:t>
    </dgm:pt>
    <dgm:pt modelId="{09B32962-B9A4-4816-BCB7-452B33A4C8EA}" type="parTrans" cxnId="{A1F2AFA6-2004-4AEB-AC8A-26B0ACE50072}">
      <dgm:prSet/>
      <dgm:spPr/>
      <dgm:t>
        <a:bodyPr/>
        <a:lstStyle/>
        <a:p>
          <a:endParaRPr kumimoji="1" lang="ja-JP" altLang="en-US" sz="1800" b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41723D0-9954-43DE-9357-22DCEBAEFEF9}" type="sibTrans" cxnId="{A1F2AFA6-2004-4AEB-AC8A-26B0ACE50072}">
      <dgm:prSet/>
      <dgm:spPr/>
      <dgm:t>
        <a:bodyPr/>
        <a:lstStyle/>
        <a:p>
          <a:endParaRPr kumimoji="1" lang="ja-JP" altLang="en-US" sz="1800" b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D0995D6-5293-4843-A13F-A5E69FE23D0A}">
      <dgm:prSet/>
      <dgm:spPr/>
      <dgm:t>
        <a:bodyPr/>
        <a:lstStyle/>
        <a:p>
          <a:endParaRPr kumimoji="1" lang="ja-JP" altLang="en-US"/>
        </a:p>
      </dgm:t>
    </dgm:pt>
    <dgm:pt modelId="{569AFED2-DD53-40AD-8B2B-B6C078FA433D}" type="parTrans" cxnId="{ACC7FAA9-F7B3-4248-8AFD-7208A023236F}">
      <dgm:prSet/>
      <dgm:spPr/>
      <dgm:t>
        <a:bodyPr/>
        <a:lstStyle/>
        <a:p>
          <a:endParaRPr kumimoji="1" lang="ja-JP" altLang="en-US"/>
        </a:p>
      </dgm:t>
    </dgm:pt>
    <dgm:pt modelId="{B3ACDDCD-BEFD-4FEC-A54C-B243A97228D4}" type="sibTrans" cxnId="{ACC7FAA9-F7B3-4248-8AFD-7208A023236F}">
      <dgm:prSet/>
      <dgm:spPr/>
      <dgm:t>
        <a:bodyPr/>
        <a:lstStyle/>
        <a:p>
          <a:endParaRPr kumimoji="1" lang="ja-JP" altLang="en-US"/>
        </a:p>
      </dgm:t>
    </dgm:pt>
    <dgm:pt modelId="{B6E12BC6-F7BA-408C-A7C3-E0C21F0C7965}" type="pres">
      <dgm:prSet presAssocID="{90711A0E-1321-4481-ACB7-0367EE258270}" presName="cycle" presStyleCnt="0">
        <dgm:presLayoutVars>
          <dgm:dir/>
          <dgm:resizeHandles val="exact"/>
        </dgm:presLayoutVars>
      </dgm:prSet>
      <dgm:spPr/>
    </dgm:pt>
    <dgm:pt modelId="{767046C8-6223-4B63-86C4-E09C1F254D25}" type="pres">
      <dgm:prSet presAssocID="{C67ACF6F-BDE7-4B07-90F7-EBADF2404DA4}" presName="node" presStyleLbl="node1" presStyleIdx="0" presStyleCnt="6">
        <dgm:presLayoutVars>
          <dgm:bulletEnabled val="1"/>
        </dgm:presLayoutVars>
      </dgm:prSet>
      <dgm:spPr/>
    </dgm:pt>
    <dgm:pt modelId="{BC94A953-7D02-4DFE-9313-0D9368463A7F}" type="pres">
      <dgm:prSet presAssocID="{C67ACF6F-BDE7-4B07-90F7-EBADF2404DA4}" presName="spNode" presStyleCnt="0"/>
      <dgm:spPr/>
    </dgm:pt>
    <dgm:pt modelId="{530614EA-F69E-46B9-A47C-C2921A89F614}" type="pres">
      <dgm:prSet presAssocID="{A47CD746-EEAB-4360-B4B9-65A85EBDFFCA}" presName="sibTrans" presStyleLbl="sibTrans1D1" presStyleIdx="0" presStyleCnt="6"/>
      <dgm:spPr/>
    </dgm:pt>
    <dgm:pt modelId="{6312C271-523D-498B-A486-58AA49B4C9E4}" type="pres">
      <dgm:prSet presAssocID="{815044B0-492E-43DE-8802-A6E28BF8CEBE}" presName="node" presStyleLbl="node1" presStyleIdx="1" presStyleCnt="6">
        <dgm:presLayoutVars>
          <dgm:bulletEnabled val="1"/>
        </dgm:presLayoutVars>
      </dgm:prSet>
      <dgm:spPr/>
    </dgm:pt>
    <dgm:pt modelId="{58112BB0-5874-4952-B015-D974C23174AF}" type="pres">
      <dgm:prSet presAssocID="{815044B0-492E-43DE-8802-A6E28BF8CEBE}" presName="spNode" presStyleCnt="0"/>
      <dgm:spPr/>
    </dgm:pt>
    <dgm:pt modelId="{32997500-73DD-4CC6-A18B-64B3D7B8AA09}" type="pres">
      <dgm:prSet presAssocID="{91B4EE7D-BEA1-4E8D-81E6-7554C2BB1CB8}" presName="sibTrans" presStyleLbl="sibTrans1D1" presStyleIdx="1" presStyleCnt="6"/>
      <dgm:spPr/>
    </dgm:pt>
    <dgm:pt modelId="{618A2C2E-0EBB-4533-B560-D370636D52C1}" type="pres">
      <dgm:prSet presAssocID="{4C64ED3F-83B2-4159-8D81-360F609503B5}" presName="node" presStyleLbl="node1" presStyleIdx="2" presStyleCnt="6">
        <dgm:presLayoutVars>
          <dgm:bulletEnabled val="1"/>
        </dgm:presLayoutVars>
      </dgm:prSet>
      <dgm:spPr/>
    </dgm:pt>
    <dgm:pt modelId="{123BD2DA-3B8F-4BDC-80E1-6D395477768A}" type="pres">
      <dgm:prSet presAssocID="{4C64ED3F-83B2-4159-8D81-360F609503B5}" presName="spNode" presStyleCnt="0"/>
      <dgm:spPr/>
    </dgm:pt>
    <dgm:pt modelId="{3E651E52-C83C-43A8-8876-2EEC268B06C3}" type="pres">
      <dgm:prSet presAssocID="{812BA36E-EEA8-4B91-B4FB-0D727BB53C92}" presName="sibTrans" presStyleLbl="sibTrans1D1" presStyleIdx="2" presStyleCnt="6"/>
      <dgm:spPr/>
    </dgm:pt>
    <dgm:pt modelId="{4F83330F-F3CF-4254-9BD1-839722580C08}" type="pres">
      <dgm:prSet presAssocID="{73F8045B-05CB-459B-823B-7F9AAD3F71DD}" presName="node" presStyleLbl="node1" presStyleIdx="3" presStyleCnt="6">
        <dgm:presLayoutVars>
          <dgm:bulletEnabled val="1"/>
        </dgm:presLayoutVars>
      </dgm:prSet>
      <dgm:spPr/>
    </dgm:pt>
    <dgm:pt modelId="{23F4520A-FCF1-4B58-9F7F-B614BC5BB9D8}" type="pres">
      <dgm:prSet presAssocID="{73F8045B-05CB-459B-823B-7F9AAD3F71DD}" presName="spNode" presStyleCnt="0"/>
      <dgm:spPr/>
    </dgm:pt>
    <dgm:pt modelId="{3CA96005-D208-4DF8-995B-4ACEF92AA2EA}" type="pres">
      <dgm:prSet presAssocID="{23998144-E823-4C6F-9932-21DBFA550785}" presName="sibTrans" presStyleLbl="sibTrans1D1" presStyleIdx="3" presStyleCnt="6"/>
      <dgm:spPr/>
    </dgm:pt>
    <dgm:pt modelId="{8018BD54-2A9C-4568-9487-06B374F92127}" type="pres">
      <dgm:prSet presAssocID="{52EC3ED1-7A28-4BBE-ABDC-5DAF6735CB1F}" presName="node" presStyleLbl="node1" presStyleIdx="4" presStyleCnt="6">
        <dgm:presLayoutVars>
          <dgm:bulletEnabled val="1"/>
        </dgm:presLayoutVars>
      </dgm:prSet>
      <dgm:spPr/>
    </dgm:pt>
    <dgm:pt modelId="{8276D158-6796-47D0-95DA-5FB2CA665535}" type="pres">
      <dgm:prSet presAssocID="{52EC3ED1-7A28-4BBE-ABDC-5DAF6735CB1F}" presName="spNode" presStyleCnt="0"/>
      <dgm:spPr/>
    </dgm:pt>
    <dgm:pt modelId="{5544ED95-7FCB-400C-92EB-1BF451DE7568}" type="pres">
      <dgm:prSet presAssocID="{B41723D0-9954-43DE-9357-22DCEBAEFEF9}" presName="sibTrans" presStyleLbl="sibTrans1D1" presStyleIdx="4" presStyleCnt="6"/>
      <dgm:spPr/>
    </dgm:pt>
    <dgm:pt modelId="{268C55CF-1927-4AE6-998C-94FE82CCC107}" type="pres">
      <dgm:prSet presAssocID="{AD0995D6-5293-4843-A13F-A5E69FE23D0A}" presName="node" presStyleLbl="node1" presStyleIdx="5" presStyleCnt="6">
        <dgm:presLayoutVars>
          <dgm:bulletEnabled val="1"/>
        </dgm:presLayoutVars>
      </dgm:prSet>
      <dgm:spPr/>
    </dgm:pt>
    <dgm:pt modelId="{37C9A264-6EFE-4EDD-AB0B-EEF252C6FD01}" type="pres">
      <dgm:prSet presAssocID="{AD0995D6-5293-4843-A13F-A5E69FE23D0A}" presName="spNode" presStyleCnt="0"/>
      <dgm:spPr/>
    </dgm:pt>
    <dgm:pt modelId="{83776451-3356-43F4-AF37-CAE0A05FB741}" type="pres">
      <dgm:prSet presAssocID="{B3ACDDCD-BEFD-4FEC-A54C-B243A97228D4}" presName="sibTrans" presStyleLbl="sibTrans1D1" presStyleIdx="5" presStyleCnt="6"/>
      <dgm:spPr/>
    </dgm:pt>
  </dgm:ptLst>
  <dgm:cxnLst>
    <dgm:cxn modelId="{A88C5A14-25ED-4A67-A6BD-53442A648324}" type="presOf" srcId="{B3ACDDCD-BEFD-4FEC-A54C-B243A97228D4}" destId="{83776451-3356-43F4-AF37-CAE0A05FB741}" srcOrd="0" destOrd="0" presId="urn:microsoft.com/office/officeart/2005/8/layout/cycle5"/>
    <dgm:cxn modelId="{47115322-977C-4770-B491-6816C72455B4}" type="presOf" srcId="{4C64ED3F-83B2-4159-8D81-360F609503B5}" destId="{618A2C2E-0EBB-4533-B560-D370636D52C1}" srcOrd="0" destOrd="0" presId="urn:microsoft.com/office/officeart/2005/8/layout/cycle5"/>
    <dgm:cxn modelId="{9F074A3D-4537-424C-8427-5ED903C5D27B}" type="presOf" srcId="{A47CD746-EEAB-4360-B4B9-65A85EBDFFCA}" destId="{530614EA-F69E-46B9-A47C-C2921A89F614}" srcOrd="0" destOrd="0" presId="urn:microsoft.com/office/officeart/2005/8/layout/cycle5"/>
    <dgm:cxn modelId="{83373C5B-B490-4BD5-93C9-A4DF01B3D0E5}" type="presOf" srcId="{812BA36E-EEA8-4B91-B4FB-0D727BB53C92}" destId="{3E651E52-C83C-43A8-8876-2EEC268B06C3}" srcOrd="0" destOrd="0" presId="urn:microsoft.com/office/officeart/2005/8/layout/cycle5"/>
    <dgm:cxn modelId="{FFD7AE62-F5CC-4AAE-98F4-4B038FDB6870}" srcId="{90711A0E-1321-4481-ACB7-0367EE258270}" destId="{815044B0-492E-43DE-8802-A6E28BF8CEBE}" srcOrd="1" destOrd="0" parTransId="{17736478-D034-414F-821C-8140780EBD7E}" sibTransId="{91B4EE7D-BEA1-4E8D-81E6-7554C2BB1CB8}"/>
    <dgm:cxn modelId="{C4D6B062-32FB-4B28-9EB8-ACB62CC56396}" type="presOf" srcId="{815044B0-492E-43DE-8802-A6E28BF8CEBE}" destId="{6312C271-523D-498B-A486-58AA49B4C9E4}" srcOrd="0" destOrd="0" presId="urn:microsoft.com/office/officeart/2005/8/layout/cycle5"/>
    <dgm:cxn modelId="{14B3D768-6B13-4A25-806D-2D827C1C1E53}" srcId="{90711A0E-1321-4481-ACB7-0367EE258270}" destId="{4C64ED3F-83B2-4159-8D81-360F609503B5}" srcOrd="2" destOrd="0" parTransId="{14E6CC8B-B567-432D-AB8C-5522CF76171A}" sibTransId="{812BA36E-EEA8-4B91-B4FB-0D727BB53C92}"/>
    <dgm:cxn modelId="{1C462E6E-3E99-4BAD-945F-C1A546778C72}" type="presOf" srcId="{73F8045B-05CB-459B-823B-7F9AAD3F71DD}" destId="{4F83330F-F3CF-4254-9BD1-839722580C08}" srcOrd="0" destOrd="0" presId="urn:microsoft.com/office/officeart/2005/8/layout/cycle5"/>
    <dgm:cxn modelId="{AD1C8672-9E66-422E-AD48-59ACB8E6F618}" type="presOf" srcId="{B41723D0-9954-43DE-9357-22DCEBAEFEF9}" destId="{5544ED95-7FCB-400C-92EB-1BF451DE7568}" srcOrd="0" destOrd="0" presId="urn:microsoft.com/office/officeart/2005/8/layout/cycle5"/>
    <dgm:cxn modelId="{77BD5C7B-324E-4D08-895E-55C3AC5A0BC2}" type="presOf" srcId="{90711A0E-1321-4481-ACB7-0367EE258270}" destId="{B6E12BC6-F7BA-408C-A7C3-E0C21F0C7965}" srcOrd="0" destOrd="0" presId="urn:microsoft.com/office/officeart/2005/8/layout/cycle5"/>
    <dgm:cxn modelId="{B343F083-6829-4729-AE56-89B8F0C20811}" type="presOf" srcId="{23998144-E823-4C6F-9932-21DBFA550785}" destId="{3CA96005-D208-4DF8-995B-4ACEF92AA2EA}" srcOrd="0" destOrd="0" presId="urn:microsoft.com/office/officeart/2005/8/layout/cycle5"/>
    <dgm:cxn modelId="{DF889D8E-BB01-44A6-9519-753D2E25D11F}" srcId="{90711A0E-1321-4481-ACB7-0367EE258270}" destId="{73F8045B-05CB-459B-823B-7F9AAD3F71DD}" srcOrd="3" destOrd="0" parTransId="{5B09F1EC-8AC8-4DBD-9B51-FC46E9285A64}" sibTransId="{23998144-E823-4C6F-9932-21DBFA550785}"/>
    <dgm:cxn modelId="{F3DA9F99-9F9A-4EC3-8C48-478E211F4FA2}" type="presOf" srcId="{C67ACF6F-BDE7-4B07-90F7-EBADF2404DA4}" destId="{767046C8-6223-4B63-86C4-E09C1F254D25}" srcOrd="0" destOrd="0" presId="urn:microsoft.com/office/officeart/2005/8/layout/cycle5"/>
    <dgm:cxn modelId="{31907FA2-C05A-4C7D-B3B6-5A2475A79852}" type="presOf" srcId="{91B4EE7D-BEA1-4E8D-81E6-7554C2BB1CB8}" destId="{32997500-73DD-4CC6-A18B-64B3D7B8AA09}" srcOrd="0" destOrd="0" presId="urn:microsoft.com/office/officeart/2005/8/layout/cycle5"/>
    <dgm:cxn modelId="{A1F2AFA6-2004-4AEB-AC8A-26B0ACE50072}" srcId="{90711A0E-1321-4481-ACB7-0367EE258270}" destId="{52EC3ED1-7A28-4BBE-ABDC-5DAF6735CB1F}" srcOrd="4" destOrd="0" parTransId="{09B32962-B9A4-4816-BCB7-452B33A4C8EA}" sibTransId="{B41723D0-9954-43DE-9357-22DCEBAEFEF9}"/>
    <dgm:cxn modelId="{ACC7FAA9-F7B3-4248-8AFD-7208A023236F}" srcId="{90711A0E-1321-4481-ACB7-0367EE258270}" destId="{AD0995D6-5293-4843-A13F-A5E69FE23D0A}" srcOrd="5" destOrd="0" parTransId="{569AFED2-DD53-40AD-8B2B-B6C078FA433D}" sibTransId="{B3ACDDCD-BEFD-4FEC-A54C-B243A97228D4}"/>
    <dgm:cxn modelId="{E21AA8BC-C053-44E7-81CC-1F0529B1FC33}" type="presOf" srcId="{AD0995D6-5293-4843-A13F-A5E69FE23D0A}" destId="{268C55CF-1927-4AE6-998C-94FE82CCC107}" srcOrd="0" destOrd="0" presId="urn:microsoft.com/office/officeart/2005/8/layout/cycle5"/>
    <dgm:cxn modelId="{D98D7CF0-5153-4382-9BC9-231D9DBD1D48}" srcId="{90711A0E-1321-4481-ACB7-0367EE258270}" destId="{C67ACF6F-BDE7-4B07-90F7-EBADF2404DA4}" srcOrd="0" destOrd="0" parTransId="{33E03BE1-45DD-4BD6-8D47-D61361E0FCBC}" sibTransId="{A47CD746-EEAB-4360-B4B9-65A85EBDFFCA}"/>
    <dgm:cxn modelId="{0AA623FF-E8CB-41D0-8C50-AA169526EAC6}" type="presOf" srcId="{52EC3ED1-7A28-4BBE-ABDC-5DAF6735CB1F}" destId="{8018BD54-2A9C-4568-9487-06B374F92127}" srcOrd="0" destOrd="0" presId="urn:microsoft.com/office/officeart/2005/8/layout/cycle5"/>
    <dgm:cxn modelId="{5B28CF9D-9FC0-4761-A1B0-9FD1905C05B2}" type="presParOf" srcId="{B6E12BC6-F7BA-408C-A7C3-E0C21F0C7965}" destId="{767046C8-6223-4B63-86C4-E09C1F254D25}" srcOrd="0" destOrd="0" presId="urn:microsoft.com/office/officeart/2005/8/layout/cycle5"/>
    <dgm:cxn modelId="{8032224C-060B-4144-9DF6-0C13CB8B5114}" type="presParOf" srcId="{B6E12BC6-F7BA-408C-A7C3-E0C21F0C7965}" destId="{BC94A953-7D02-4DFE-9313-0D9368463A7F}" srcOrd="1" destOrd="0" presId="urn:microsoft.com/office/officeart/2005/8/layout/cycle5"/>
    <dgm:cxn modelId="{95A2E1B2-DC4D-4DBB-8FD8-7CA112C2EC40}" type="presParOf" srcId="{B6E12BC6-F7BA-408C-A7C3-E0C21F0C7965}" destId="{530614EA-F69E-46B9-A47C-C2921A89F614}" srcOrd="2" destOrd="0" presId="urn:microsoft.com/office/officeart/2005/8/layout/cycle5"/>
    <dgm:cxn modelId="{B7AA43D7-9EBB-445F-9EA6-60E03C45A5E7}" type="presParOf" srcId="{B6E12BC6-F7BA-408C-A7C3-E0C21F0C7965}" destId="{6312C271-523D-498B-A486-58AA49B4C9E4}" srcOrd="3" destOrd="0" presId="urn:microsoft.com/office/officeart/2005/8/layout/cycle5"/>
    <dgm:cxn modelId="{33C12397-4292-421F-B6E8-069DE0B285FF}" type="presParOf" srcId="{B6E12BC6-F7BA-408C-A7C3-E0C21F0C7965}" destId="{58112BB0-5874-4952-B015-D974C23174AF}" srcOrd="4" destOrd="0" presId="urn:microsoft.com/office/officeart/2005/8/layout/cycle5"/>
    <dgm:cxn modelId="{160F5FE5-C43A-41C5-914C-0DE3BAC1051D}" type="presParOf" srcId="{B6E12BC6-F7BA-408C-A7C3-E0C21F0C7965}" destId="{32997500-73DD-4CC6-A18B-64B3D7B8AA09}" srcOrd="5" destOrd="0" presId="urn:microsoft.com/office/officeart/2005/8/layout/cycle5"/>
    <dgm:cxn modelId="{B2855A0F-8BB3-4574-94E1-8E7BCA3150E8}" type="presParOf" srcId="{B6E12BC6-F7BA-408C-A7C3-E0C21F0C7965}" destId="{618A2C2E-0EBB-4533-B560-D370636D52C1}" srcOrd="6" destOrd="0" presId="urn:microsoft.com/office/officeart/2005/8/layout/cycle5"/>
    <dgm:cxn modelId="{820B04EA-FA4D-4B3D-B67C-18BC6F2E80C5}" type="presParOf" srcId="{B6E12BC6-F7BA-408C-A7C3-E0C21F0C7965}" destId="{123BD2DA-3B8F-4BDC-80E1-6D395477768A}" srcOrd="7" destOrd="0" presId="urn:microsoft.com/office/officeart/2005/8/layout/cycle5"/>
    <dgm:cxn modelId="{32F90588-D539-4277-9FAE-676452F6DF8D}" type="presParOf" srcId="{B6E12BC6-F7BA-408C-A7C3-E0C21F0C7965}" destId="{3E651E52-C83C-43A8-8876-2EEC268B06C3}" srcOrd="8" destOrd="0" presId="urn:microsoft.com/office/officeart/2005/8/layout/cycle5"/>
    <dgm:cxn modelId="{52DFBF62-D098-4E13-9F8F-53CB1FB2BC7C}" type="presParOf" srcId="{B6E12BC6-F7BA-408C-A7C3-E0C21F0C7965}" destId="{4F83330F-F3CF-4254-9BD1-839722580C08}" srcOrd="9" destOrd="0" presId="urn:microsoft.com/office/officeart/2005/8/layout/cycle5"/>
    <dgm:cxn modelId="{979999E1-BDA9-44B6-A5D5-DBADDA15F49E}" type="presParOf" srcId="{B6E12BC6-F7BA-408C-A7C3-E0C21F0C7965}" destId="{23F4520A-FCF1-4B58-9F7F-B614BC5BB9D8}" srcOrd="10" destOrd="0" presId="urn:microsoft.com/office/officeart/2005/8/layout/cycle5"/>
    <dgm:cxn modelId="{D7BAF05E-80B9-4572-B849-6368DFF762AD}" type="presParOf" srcId="{B6E12BC6-F7BA-408C-A7C3-E0C21F0C7965}" destId="{3CA96005-D208-4DF8-995B-4ACEF92AA2EA}" srcOrd="11" destOrd="0" presId="urn:microsoft.com/office/officeart/2005/8/layout/cycle5"/>
    <dgm:cxn modelId="{F31300B8-3800-4909-A675-2792D6CFAFF4}" type="presParOf" srcId="{B6E12BC6-F7BA-408C-A7C3-E0C21F0C7965}" destId="{8018BD54-2A9C-4568-9487-06B374F92127}" srcOrd="12" destOrd="0" presId="urn:microsoft.com/office/officeart/2005/8/layout/cycle5"/>
    <dgm:cxn modelId="{9C49DC86-26B4-4B86-96DF-7D03270D583D}" type="presParOf" srcId="{B6E12BC6-F7BA-408C-A7C3-E0C21F0C7965}" destId="{8276D158-6796-47D0-95DA-5FB2CA665535}" srcOrd="13" destOrd="0" presId="urn:microsoft.com/office/officeart/2005/8/layout/cycle5"/>
    <dgm:cxn modelId="{C1959EC3-197A-4787-B5EB-B49D9228B265}" type="presParOf" srcId="{B6E12BC6-F7BA-408C-A7C3-E0C21F0C7965}" destId="{5544ED95-7FCB-400C-92EB-1BF451DE7568}" srcOrd="14" destOrd="0" presId="urn:microsoft.com/office/officeart/2005/8/layout/cycle5"/>
    <dgm:cxn modelId="{BF1B6849-E762-453D-AC8C-D62F46EEF836}" type="presParOf" srcId="{B6E12BC6-F7BA-408C-A7C3-E0C21F0C7965}" destId="{268C55CF-1927-4AE6-998C-94FE82CCC107}" srcOrd="15" destOrd="0" presId="urn:microsoft.com/office/officeart/2005/8/layout/cycle5"/>
    <dgm:cxn modelId="{02F0B5F3-33FE-4E55-BDA3-38FD9C16D94F}" type="presParOf" srcId="{B6E12BC6-F7BA-408C-A7C3-E0C21F0C7965}" destId="{37C9A264-6EFE-4EDD-AB0B-EEF252C6FD01}" srcOrd="16" destOrd="0" presId="urn:microsoft.com/office/officeart/2005/8/layout/cycle5"/>
    <dgm:cxn modelId="{99E8050F-B95D-4C98-8F09-31FC23EB665D}" type="presParOf" srcId="{B6E12BC6-F7BA-408C-A7C3-E0C21F0C7965}" destId="{83776451-3356-43F4-AF37-CAE0A05FB741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7046C8-6223-4B63-86C4-E09C1F254D25}">
      <dsp:nvSpPr>
        <dsp:cNvPr id="0" name=""/>
        <dsp:cNvSpPr/>
      </dsp:nvSpPr>
      <dsp:spPr>
        <a:xfrm>
          <a:off x="4575232" y="1237"/>
          <a:ext cx="1203210" cy="782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生産工場</a:t>
          </a:r>
        </a:p>
      </dsp:txBody>
      <dsp:txXfrm>
        <a:off x="4613410" y="39415"/>
        <a:ext cx="1126854" cy="705730"/>
      </dsp:txXfrm>
    </dsp:sp>
    <dsp:sp modelId="{530614EA-F69E-46B9-A47C-C2921A89F614}">
      <dsp:nvSpPr>
        <dsp:cNvPr id="0" name=""/>
        <dsp:cNvSpPr/>
      </dsp:nvSpPr>
      <dsp:spPr>
        <a:xfrm>
          <a:off x="3335352" y="392280"/>
          <a:ext cx="3682970" cy="3682970"/>
        </a:xfrm>
        <a:custGeom>
          <a:avLst/>
          <a:gdLst/>
          <a:ahLst/>
          <a:cxnLst/>
          <a:rect l="0" t="0" r="0" b="0"/>
          <a:pathLst>
            <a:path>
              <a:moveTo>
                <a:pt x="2594221" y="160873"/>
              </a:moveTo>
              <a:arcTo wR="1841485" hR="1841485" stAng="17647640" swAng="923223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12C271-523D-498B-A486-58AA49B4C9E4}">
      <dsp:nvSpPr>
        <dsp:cNvPr id="0" name=""/>
        <dsp:cNvSpPr/>
      </dsp:nvSpPr>
      <dsp:spPr>
        <a:xfrm>
          <a:off x="6170005" y="921980"/>
          <a:ext cx="1203210" cy="782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小売店</a:t>
          </a:r>
        </a:p>
      </dsp:txBody>
      <dsp:txXfrm>
        <a:off x="6208183" y="960158"/>
        <a:ext cx="1126854" cy="705730"/>
      </dsp:txXfrm>
    </dsp:sp>
    <dsp:sp modelId="{32997500-73DD-4CC6-A18B-64B3D7B8AA09}">
      <dsp:nvSpPr>
        <dsp:cNvPr id="0" name=""/>
        <dsp:cNvSpPr/>
      </dsp:nvSpPr>
      <dsp:spPr>
        <a:xfrm>
          <a:off x="3335352" y="392280"/>
          <a:ext cx="3682970" cy="3682970"/>
        </a:xfrm>
        <a:custGeom>
          <a:avLst/>
          <a:gdLst/>
          <a:ahLst/>
          <a:cxnLst/>
          <a:rect l="0" t="0" r="0" b="0"/>
          <a:pathLst>
            <a:path>
              <a:moveTo>
                <a:pt x="3654293" y="1517765"/>
              </a:moveTo>
              <a:arcTo wR="1841485" hR="1841485" stAng="20992513" swAng="1214974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8A2C2E-0EBB-4533-B560-D370636D52C1}">
      <dsp:nvSpPr>
        <dsp:cNvPr id="0" name=""/>
        <dsp:cNvSpPr/>
      </dsp:nvSpPr>
      <dsp:spPr>
        <a:xfrm>
          <a:off x="6170005" y="2763465"/>
          <a:ext cx="1203210" cy="782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消費者</a:t>
          </a:r>
        </a:p>
      </dsp:txBody>
      <dsp:txXfrm>
        <a:off x="6208183" y="2801643"/>
        <a:ext cx="1126854" cy="705730"/>
      </dsp:txXfrm>
    </dsp:sp>
    <dsp:sp modelId="{3E651E52-C83C-43A8-8876-2EEC268B06C3}">
      <dsp:nvSpPr>
        <dsp:cNvPr id="0" name=""/>
        <dsp:cNvSpPr/>
      </dsp:nvSpPr>
      <dsp:spPr>
        <a:xfrm>
          <a:off x="3335352" y="392280"/>
          <a:ext cx="3682970" cy="3682970"/>
        </a:xfrm>
        <a:custGeom>
          <a:avLst/>
          <a:gdLst/>
          <a:ahLst/>
          <a:cxnLst/>
          <a:rect l="0" t="0" r="0" b="0"/>
          <a:pathLst>
            <a:path>
              <a:moveTo>
                <a:pt x="3013170" y="3262126"/>
              </a:moveTo>
              <a:arcTo wR="1841485" hR="1841485" stAng="3029137" swAng="923223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83330F-F3CF-4254-9BD1-839722580C08}">
      <dsp:nvSpPr>
        <dsp:cNvPr id="0" name=""/>
        <dsp:cNvSpPr/>
      </dsp:nvSpPr>
      <dsp:spPr>
        <a:xfrm>
          <a:off x="4575232" y="3684207"/>
          <a:ext cx="1203210" cy="782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回収業者</a:t>
          </a:r>
        </a:p>
      </dsp:txBody>
      <dsp:txXfrm>
        <a:off x="4613410" y="3722385"/>
        <a:ext cx="1126854" cy="705730"/>
      </dsp:txXfrm>
    </dsp:sp>
    <dsp:sp modelId="{3CA96005-D208-4DF8-995B-4ACEF92AA2EA}">
      <dsp:nvSpPr>
        <dsp:cNvPr id="0" name=""/>
        <dsp:cNvSpPr/>
      </dsp:nvSpPr>
      <dsp:spPr>
        <a:xfrm>
          <a:off x="3335352" y="392280"/>
          <a:ext cx="3682970" cy="3682970"/>
        </a:xfrm>
        <a:custGeom>
          <a:avLst/>
          <a:gdLst/>
          <a:ahLst/>
          <a:cxnLst/>
          <a:rect l="0" t="0" r="0" b="0"/>
          <a:pathLst>
            <a:path>
              <a:moveTo>
                <a:pt x="1088748" y="3522097"/>
              </a:moveTo>
              <a:arcTo wR="1841485" hR="1841485" stAng="6847640" swAng="923223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18BD54-2A9C-4568-9487-06B374F92127}">
      <dsp:nvSpPr>
        <dsp:cNvPr id="0" name=""/>
        <dsp:cNvSpPr/>
      </dsp:nvSpPr>
      <dsp:spPr>
        <a:xfrm>
          <a:off x="2980459" y="2763465"/>
          <a:ext cx="1203210" cy="782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再生工場</a:t>
          </a:r>
        </a:p>
      </dsp:txBody>
      <dsp:txXfrm>
        <a:off x="3018637" y="2801643"/>
        <a:ext cx="1126854" cy="705730"/>
      </dsp:txXfrm>
    </dsp:sp>
    <dsp:sp modelId="{5544ED95-7FCB-400C-92EB-1BF451DE7568}">
      <dsp:nvSpPr>
        <dsp:cNvPr id="0" name=""/>
        <dsp:cNvSpPr/>
      </dsp:nvSpPr>
      <dsp:spPr>
        <a:xfrm>
          <a:off x="3335352" y="392280"/>
          <a:ext cx="3682970" cy="3682970"/>
        </a:xfrm>
        <a:custGeom>
          <a:avLst/>
          <a:gdLst/>
          <a:ahLst/>
          <a:cxnLst/>
          <a:rect l="0" t="0" r="0" b="0"/>
          <a:pathLst>
            <a:path>
              <a:moveTo>
                <a:pt x="28677" y="2165204"/>
              </a:moveTo>
              <a:arcTo wR="1841485" hR="1841485" stAng="10192513" swAng="1214974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8C55CF-1927-4AE6-998C-94FE82CCC107}">
      <dsp:nvSpPr>
        <dsp:cNvPr id="0" name=""/>
        <dsp:cNvSpPr/>
      </dsp:nvSpPr>
      <dsp:spPr>
        <a:xfrm>
          <a:off x="2980459" y="921980"/>
          <a:ext cx="1203210" cy="782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200" kern="1200"/>
        </a:p>
      </dsp:txBody>
      <dsp:txXfrm>
        <a:off x="3018637" y="960158"/>
        <a:ext cx="1126854" cy="705730"/>
      </dsp:txXfrm>
    </dsp:sp>
    <dsp:sp modelId="{83776451-3356-43F4-AF37-CAE0A05FB741}">
      <dsp:nvSpPr>
        <dsp:cNvPr id="0" name=""/>
        <dsp:cNvSpPr/>
      </dsp:nvSpPr>
      <dsp:spPr>
        <a:xfrm>
          <a:off x="3335352" y="392280"/>
          <a:ext cx="3682970" cy="3682970"/>
        </a:xfrm>
        <a:custGeom>
          <a:avLst/>
          <a:gdLst/>
          <a:ahLst/>
          <a:cxnLst/>
          <a:rect l="0" t="0" r="0" b="0"/>
          <a:pathLst>
            <a:path>
              <a:moveTo>
                <a:pt x="669799" y="420844"/>
              </a:moveTo>
              <a:arcTo wR="1841485" hR="1841485" stAng="13829137" swAng="923223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DA20C27-E20F-4EDE-A292-6EB5739C195E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FB1F944-4787-4DE0-8A75-CF15C04BD2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356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C27-E20F-4EDE-A292-6EB5739C195E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F944-4787-4DE0-8A75-CF15C04BD2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937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DA20C27-E20F-4EDE-A292-6EB5739C195E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FB1F944-4787-4DE0-8A75-CF15C04BD2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177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C27-E20F-4EDE-A292-6EB5739C195E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1FB1F944-4787-4DE0-8A75-CF15C04BD2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77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DA20C27-E20F-4EDE-A292-6EB5739C195E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FB1F944-4787-4DE0-8A75-CF15C04BD2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05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C27-E20F-4EDE-A292-6EB5739C195E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F944-4787-4DE0-8A75-CF15C04BD2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19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C27-E20F-4EDE-A292-6EB5739C195E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F944-4787-4DE0-8A75-CF15C04BD2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809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C27-E20F-4EDE-A292-6EB5739C195E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F944-4787-4DE0-8A75-CF15C04BD2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850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C27-E20F-4EDE-A292-6EB5739C195E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F944-4787-4DE0-8A75-CF15C04BD2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28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DA20C27-E20F-4EDE-A292-6EB5739C195E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FB1F944-4787-4DE0-8A75-CF15C04BD2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491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0C27-E20F-4EDE-A292-6EB5739C195E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F944-4787-4DE0-8A75-CF15C04BD2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37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DA20C27-E20F-4EDE-A292-6EB5739C195E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FB1F944-4787-4DE0-8A75-CF15C04BD2C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71074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cap="none" dirty="0"/>
              <a:t>SmartArt</a:t>
            </a:r>
            <a:r>
              <a:rPr kumimoji="1" lang="ja-JP" altLang="en-US" dirty="0"/>
              <a:t>の図形の数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図形の追加</a:t>
            </a:r>
          </a:p>
        </p:txBody>
      </p:sp>
    </p:spTree>
    <p:extLst>
      <p:ext uri="{BB962C8B-B14F-4D97-AF65-F5344CB8AC3E}">
        <p14:creationId xmlns:p14="http://schemas.microsoft.com/office/powerpoint/2010/main" val="203471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リサイクルの流れ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6285067"/>
              </p:ext>
            </p:extLst>
          </p:nvPr>
        </p:nvGraphicFramePr>
        <p:xfrm>
          <a:off x="914400" y="2095500"/>
          <a:ext cx="10353675" cy="4467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2487095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配当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4</TotalTime>
  <Words>19</Words>
  <Application>Microsoft Office PowerPoint</Application>
  <PresentationFormat>ワイド画面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Gill Sans MT</vt:lpstr>
      <vt:lpstr>HGｺﾞｼｯｸE</vt:lpstr>
      <vt:lpstr>メイリオ</vt:lpstr>
      <vt:lpstr>Wingdings 2</vt:lpstr>
      <vt:lpstr>配当</vt:lpstr>
      <vt:lpstr>SmartArtの図形の数</vt:lpstr>
      <vt:lpstr>リサイクルの流れ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4</cp:revision>
  <dcterms:created xsi:type="dcterms:W3CDTF">2017-03-23T23:42:37Z</dcterms:created>
  <dcterms:modified xsi:type="dcterms:W3CDTF">2017-03-23T23:47:35Z</dcterms:modified>
</cp:coreProperties>
</file>