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82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5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74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01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66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56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061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59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00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629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3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77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新規店舗の出店概要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</cp:revision>
  <dcterms:created xsi:type="dcterms:W3CDTF">2017-03-03T13:55:09Z</dcterms:created>
  <dcterms:modified xsi:type="dcterms:W3CDTF">2017-03-03T13:55:46Z</dcterms:modified>
</cp:coreProperties>
</file>