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76000"/>
                    <a:tint val="96000"/>
                    <a:lumMod val="104000"/>
                  </a:schemeClr>
                </a:gs>
                <a:gs pos="100000">
                  <a:schemeClr val="accent5">
                    <a:shade val="76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E4-42F7-A862-AEAFC04FB0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E4-42F7-A862-AEAFC04FB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0113560"/>
        <c:axId val="340114216"/>
        <c:axId val="0"/>
      </c:bar3DChart>
      <c:catAx>
        <c:axId val="340113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4216"/>
        <c:crosses val="autoZero"/>
        <c:auto val="1"/>
        <c:lblAlgn val="ctr"/>
        <c:lblOffset val="100"/>
        <c:noMultiLvlLbl val="0"/>
      </c:catAx>
      <c:valAx>
        <c:axId val="340114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千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0113560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201102-B653-420D-A6E9-BB5CEE441DF2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E1A1569E-81F9-410B-AAF2-3853E9DF53E9}">
      <dgm:prSet phldrT="[テキスト]" custT="1"/>
      <dgm:spPr/>
      <dgm:t>
        <a:bodyPr/>
        <a:lstStyle/>
        <a:p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4D9981B4-FC48-47B3-8792-BEC96C2FDBB2}" type="parTrans" cxnId="{A785AAE4-64FA-4492-9AD9-D314FE7D5B8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C56BE015-0E51-4270-A02E-21EC8132DD1D}" type="sibTrans" cxnId="{A785AAE4-64FA-4492-9AD9-D314FE7D5B8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70ED0BA-8DF4-4626-BDA5-5BD36CC06A1B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</a:p>
      </dgm:t>
    </dgm:pt>
    <dgm:pt modelId="{5D5BFC88-209B-4539-BB2D-3A244FCEFEB8}" type="parTrans" cxnId="{B482744A-758B-4245-86AA-E9D35A6F6EE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F0FD704D-ED85-444A-BA78-0324ED52388A}" type="sibTrans" cxnId="{B482744A-758B-4245-86AA-E9D35A6F6EE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AC70D1F7-A648-4ABB-B7CD-639F6A931255}">
      <dgm:prSet phldrT="[テキスト]" custT="1"/>
      <dgm:spPr/>
      <dgm:t>
        <a:bodyPr/>
        <a:lstStyle/>
        <a:p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1D972318-0D7C-47D7-BFEA-D248E9C7F2B4}" type="parTrans" cxnId="{83E5A31D-9C54-4D7A-837C-BCD8143707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F7D8E59-C467-491A-A004-BB7D6D5BD063}" type="sibTrans" cxnId="{83E5A31D-9C54-4D7A-837C-BCD8143707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BA52BD0-DC69-4512-82D2-DAD09E991528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27C2D09-3B80-4CEB-8456-3E55689097AC}" type="parTrans" cxnId="{E53CEFA0-E570-4B40-9C0C-3397A18FF11D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1E33697-4BF4-4F4A-B965-3133E93336F6}" type="sibTrans" cxnId="{E53CEFA0-E570-4B40-9C0C-3397A18FF11D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65A1E1DC-5FC2-49B2-8C5D-E0981482E3DC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</a:p>
      </dgm:t>
    </dgm:pt>
    <dgm:pt modelId="{90BD9009-FCB8-4236-AD85-3DC264030BE9}" type="parTrans" cxnId="{BFE7337F-7BDC-4F32-A1BC-71E13D8B0C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A63485F-3912-4B97-92DF-50970EE14717}" type="sibTrans" cxnId="{BFE7337F-7BDC-4F32-A1BC-71E13D8B0CE3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351012A2-BB9E-41FC-BA0B-0F069E55B6E4}">
      <dgm:prSet phldrT="[テキスト]" custT="1"/>
      <dgm:spPr/>
      <dgm:t>
        <a:bodyPr/>
        <a:lstStyle/>
        <a:p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gm:t>
    </dgm:pt>
    <dgm:pt modelId="{91390110-C85E-4239-9654-C8385B2A31B0}" type="parTrans" cxnId="{56F37566-B3CE-4D13-817F-9D79C5BE015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7944628-43F1-4FF8-9922-0671097A4B51}" type="sibTrans" cxnId="{56F37566-B3CE-4D13-817F-9D79C5BE015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BDA25421-F641-4702-8F80-1571448C677A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7D957F4-8AE7-4594-B798-6A996EFA50F8}" type="parTrans" cxnId="{DC212381-7AC5-4DF7-8AF4-105E84A8C5DB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D4608C0-331F-4F23-8E39-16049E5FDEC8}" type="sibTrans" cxnId="{DC212381-7AC5-4DF7-8AF4-105E84A8C5DB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7BFAE9E5-ABB4-4650-B293-ACD6EAD86037}">
      <dgm:prSet phldrT="[テキスト]"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1987389B-23A6-4710-B4F3-310985C106E0}" type="parTrans" cxnId="{36D6AF14-B2AD-4B3A-9FB6-D490EBE1CD31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A748114-468E-4C2B-8BD5-6FB180513660}" type="sibTrans" cxnId="{36D6AF14-B2AD-4B3A-9FB6-D490EBE1CD31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A15BD1D-B250-4DCA-871D-46E18951901B}">
      <dgm:prSet custT="1"/>
      <dgm:spPr/>
      <dgm:t>
        <a:bodyPr/>
        <a:lstStyle/>
        <a:p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en-US" altLang="ja-JP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B90640E-1E7E-49B0-BD73-FFA64A05CB61}" type="parTrans" cxnId="{91F46C02-7E5C-4992-A9FD-12BDE8478535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559C70E-BEAD-41B4-88B7-1D5C16191FBE}" type="sibTrans" cxnId="{91F46C02-7E5C-4992-A9FD-12BDE8478535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2DA730BD-EE7A-42F6-BEB2-8B04421440A3}">
      <dgm:prSet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DCE90B31-15CE-418A-A580-D06D910BC0FA}" type="parTrans" cxnId="{5AC2FE9D-1B72-46BE-9EBF-99ADE3AA908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41F723D5-5830-4DE9-9AF2-7E0D44C4FE32}" type="sibTrans" cxnId="{5AC2FE9D-1B72-46BE-9EBF-99ADE3AA908E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8E3E2EB0-32C6-44BC-8C89-8B98B787B774}">
      <dgm:prSet custT="1"/>
      <dgm:spPr/>
      <dgm:t>
        <a:bodyPr/>
        <a:lstStyle/>
        <a:p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</a:p>
      </dgm:t>
    </dgm:pt>
    <dgm:pt modelId="{1C283FAB-3A42-4B1D-9E54-2697C9AD64E8}" type="parTrans" cxnId="{7BCDCAC3-CDBB-4B95-89A9-F023F644843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78964D2B-B9AF-4515-B8D1-EB859451BBF8}" type="sibTrans" cxnId="{7BCDCAC3-CDBB-4B95-89A9-F023F6448434}">
      <dgm:prSet/>
      <dgm:spPr/>
      <dgm:t>
        <a:bodyPr/>
        <a:lstStyle/>
        <a:p>
          <a:endParaRPr kumimoji="1" lang="ja-JP" altLang="en-US" sz="180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gm:t>
    </dgm:pt>
    <dgm:pt modelId="{EA9C9293-DAC9-403A-BF91-9370071133B8}" type="pres">
      <dgm:prSet presAssocID="{C1201102-B653-420D-A6E9-BB5CEE441DF2}" presName="Name0" presStyleCnt="0">
        <dgm:presLayoutVars>
          <dgm:dir/>
          <dgm:animLvl val="lvl"/>
          <dgm:resizeHandles val="exact"/>
        </dgm:presLayoutVars>
      </dgm:prSet>
      <dgm:spPr/>
    </dgm:pt>
    <dgm:pt modelId="{FF5B1811-567F-4C74-A5AB-6158A1B787B7}" type="pres">
      <dgm:prSet presAssocID="{EA15BD1D-B250-4DCA-871D-46E18951901B}" presName="boxAndChildren" presStyleCnt="0"/>
      <dgm:spPr/>
    </dgm:pt>
    <dgm:pt modelId="{C4E8BBC8-4750-4761-82A0-478363ED88F6}" type="pres">
      <dgm:prSet presAssocID="{EA15BD1D-B250-4DCA-871D-46E18951901B}" presName="parentTextBox" presStyleLbl="node1" presStyleIdx="0" presStyleCnt="4"/>
      <dgm:spPr/>
    </dgm:pt>
    <dgm:pt modelId="{086F1C4C-15F6-4855-877D-934363864693}" type="pres">
      <dgm:prSet presAssocID="{EA15BD1D-B250-4DCA-871D-46E18951901B}" presName="entireBox" presStyleLbl="node1" presStyleIdx="0" presStyleCnt="4"/>
      <dgm:spPr/>
    </dgm:pt>
    <dgm:pt modelId="{3E038498-2DE0-4C24-BBCA-61C36090B12D}" type="pres">
      <dgm:prSet presAssocID="{EA15BD1D-B250-4DCA-871D-46E18951901B}" presName="descendantBox" presStyleCnt="0"/>
      <dgm:spPr/>
    </dgm:pt>
    <dgm:pt modelId="{C0D63046-2A53-4B5A-9472-4180B7DFBCA5}" type="pres">
      <dgm:prSet presAssocID="{2DA730BD-EE7A-42F6-BEB2-8B04421440A3}" presName="childTextBox" presStyleLbl="fgAccFollowNode1" presStyleIdx="0" presStyleCnt="7">
        <dgm:presLayoutVars>
          <dgm:bulletEnabled val="1"/>
        </dgm:presLayoutVars>
      </dgm:prSet>
      <dgm:spPr/>
    </dgm:pt>
    <dgm:pt modelId="{04B066B4-381D-4DFB-8C93-E306B16767C2}" type="pres">
      <dgm:prSet presAssocID="{8E3E2EB0-32C6-44BC-8C89-8B98B787B774}" presName="childTextBox" presStyleLbl="fgAccFollowNode1" presStyleIdx="1" presStyleCnt="7">
        <dgm:presLayoutVars>
          <dgm:bulletEnabled val="1"/>
        </dgm:presLayoutVars>
      </dgm:prSet>
      <dgm:spPr/>
    </dgm:pt>
    <dgm:pt modelId="{42EE7B24-4B8C-4D8D-B7E5-2009FA0F53C7}" type="pres">
      <dgm:prSet presAssocID="{17944628-43F1-4FF8-9922-0671097A4B51}" presName="sp" presStyleCnt="0"/>
      <dgm:spPr/>
    </dgm:pt>
    <dgm:pt modelId="{1F76F4B0-0B98-42D8-9081-CFAD4D139A2A}" type="pres">
      <dgm:prSet presAssocID="{351012A2-BB9E-41FC-BA0B-0F069E55B6E4}" presName="arrowAndChildren" presStyleCnt="0"/>
      <dgm:spPr/>
    </dgm:pt>
    <dgm:pt modelId="{48C62E19-9297-4F82-8EEC-7D69AE538256}" type="pres">
      <dgm:prSet presAssocID="{351012A2-BB9E-41FC-BA0B-0F069E55B6E4}" presName="parentTextArrow" presStyleLbl="node1" presStyleIdx="0" presStyleCnt="4"/>
      <dgm:spPr/>
    </dgm:pt>
    <dgm:pt modelId="{6C686F0A-60E7-40E3-9DB7-96640986C4E0}" type="pres">
      <dgm:prSet presAssocID="{351012A2-BB9E-41FC-BA0B-0F069E55B6E4}" presName="arrow" presStyleLbl="node1" presStyleIdx="1" presStyleCnt="4"/>
      <dgm:spPr/>
    </dgm:pt>
    <dgm:pt modelId="{DE89551E-97B2-4EAF-B2A3-BEBD870CCA84}" type="pres">
      <dgm:prSet presAssocID="{351012A2-BB9E-41FC-BA0B-0F069E55B6E4}" presName="descendantArrow" presStyleCnt="0"/>
      <dgm:spPr/>
    </dgm:pt>
    <dgm:pt modelId="{6C6CB6A7-5383-4470-A186-D974AF9BCE77}" type="pres">
      <dgm:prSet presAssocID="{BDA25421-F641-4702-8F80-1571448C677A}" presName="childTextArrow" presStyleLbl="fgAccFollowNode1" presStyleIdx="2" presStyleCnt="7">
        <dgm:presLayoutVars>
          <dgm:bulletEnabled val="1"/>
        </dgm:presLayoutVars>
      </dgm:prSet>
      <dgm:spPr/>
    </dgm:pt>
    <dgm:pt modelId="{4BD349A2-B7DF-4D9F-B6E6-09E6E39B0B09}" type="pres">
      <dgm:prSet presAssocID="{7BFAE9E5-ABB4-4650-B293-ACD6EAD86037}" presName="childTextArrow" presStyleLbl="fgAccFollowNode1" presStyleIdx="3" presStyleCnt="7">
        <dgm:presLayoutVars>
          <dgm:bulletEnabled val="1"/>
        </dgm:presLayoutVars>
      </dgm:prSet>
      <dgm:spPr/>
    </dgm:pt>
    <dgm:pt modelId="{DAF1B08A-5F56-4B93-AED0-8A24F876EBF0}" type="pres">
      <dgm:prSet presAssocID="{2F7D8E59-C467-491A-A004-BB7D6D5BD063}" presName="sp" presStyleCnt="0"/>
      <dgm:spPr/>
    </dgm:pt>
    <dgm:pt modelId="{B60DE342-2344-4C74-99A6-AF18B3758838}" type="pres">
      <dgm:prSet presAssocID="{AC70D1F7-A648-4ABB-B7CD-639F6A931255}" presName="arrowAndChildren" presStyleCnt="0"/>
      <dgm:spPr/>
    </dgm:pt>
    <dgm:pt modelId="{05C863EE-F4B6-4E43-893B-78FF43A705ED}" type="pres">
      <dgm:prSet presAssocID="{AC70D1F7-A648-4ABB-B7CD-639F6A931255}" presName="parentTextArrow" presStyleLbl="node1" presStyleIdx="1" presStyleCnt="4"/>
      <dgm:spPr/>
    </dgm:pt>
    <dgm:pt modelId="{C774253C-9F79-4A17-9A7C-9CE89F8CDFE7}" type="pres">
      <dgm:prSet presAssocID="{AC70D1F7-A648-4ABB-B7CD-639F6A931255}" presName="arrow" presStyleLbl="node1" presStyleIdx="2" presStyleCnt="4"/>
      <dgm:spPr/>
    </dgm:pt>
    <dgm:pt modelId="{2A45C5E1-D262-42DD-919A-BDD48FFF8C1C}" type="pres">
      <dgm:prSet presAssocID="{AC70D1F7-A648-4ABB-B7CD-639F6A931255}" presName="descendantArrow" presStyleCnt="0"/>
      <dgm:spPr/>
    </dgm:pt>
    <dgm:pt modelId="{AA85914E-2ACE-45AB-9B65-875CE88F0A32}" type="pres">
      <dgm:prSet presAssocID="{DBA52BD0-DC69-4512-82D2-DAD09E991528}" presName="childTextArrow" presStyleLbl="fgAccFollowNode1" presStyleIdx="4" presStyleCnt="7">
        <dgm:presLayoutVars>
          <dgm:bulletEnabled val="1"/>
        </dgm:presLayoutVars>
      </dgm:prSet>
      <dgm:spPr/>
    </dgm:pt>
    <dgm:pt modelId="{233BBB47-49BA-40FA-A563-ADF26F2AADB8}" type="pres">
      <dgm:prSet presAssocID="{65A1E1DC-5FC2-49B2-8C5D-E0981482E3DC}" presName="childTextArrow" presStyleLbl="fgAccFollowNode1" presStyleIdx="5" presStyleCnt="7">
        <dgm:presLayoutVars>
          <dgm:bulletEnabled val="1"/>
        </dgm:presLayoutVars>
      </dgm:prSet>
      <dgm:spPr/>
    </dgm:pt>
    <dgm:pt modelId="{6E808B3B-E084-4D36-9034-C2EC35E345B7}" type="pres">
      <dgm:prSet presAssocID="{C56BE015-0E51-4270-A02E-21EC8132DD1D}" presName="sp" presStyleCnt="0"/>
      <dgm:spPr/>
    </dgm:pt>
    <dgm:pt modelId="{D9D54976-D9BE-4AA4-9E53-23B0C0EC470F}" type="pres">
      <dgm:prSet presAssocID="{E1A1569E-81F9-410B-AAF2-3853E9DF53E9}" presName="arrowAndChildren" presStyleCnt="0"/>
      <dgm:spPr/>
    </dgm:pt>
    <dgm:pt modelId="{DC029599-04CF-48C7-AF0D-45210C9D7E8A}" type="pres">
      <dgm:prSet presAssocID="{E1A1569E-81F9-410B-AAF2-3853E9DF53E9}" presName="parentTextArrow" presStyleLbl="node1" presStyleIdx="2" presStyleCnt="4"/>
      <dgm:spPr/>
    </dgm:pt>
    <dgm:pt modelId="{69102343-7427-46BA-9E7F-5D307062218C}" type="pres">
      <dgm:prSet presAssocID="{E1A1569E-81F9-410B-AAF2-3853E9DF53E9}" presName="arrow" presStyleLbl="node1" presStyleIdx="3" presStyleCnt="4"/>
      <dgm:spPr/>
    </dgm:pt>
    <dgm:pt modelId="{863E996F-9525-4CBA-9719-DDC197114D32}" type="pres">
      <dgm:prSet presAssocID="{E1A1569E-81F9-410B-AAF2-3853E9DF53E9}" presName="descendantArrow" presStyleCnt="0"/>
      <dgm:spPr/>
    </dgm:pt>
    <dgm:pt modelId="{469534BA-99AC-410B-9379-5BF08ABA1C10}" type="pres">
      <dgm:prSet presAssocID="{E70ED0BA-8DF4-4626-BDA5-5BD36CC06A1B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91F46C02-7E5C-4992-A9FD-12BDE8478535}" srcId="{C1201102-B653-420D-A6E9-BB5CEE441DF2}" destId="{EA15BD1D-B250-4DCA-871D-46E18951901B}" srcOrd="3" destOrd="0" parTransId="{8B90640E-1E7E-49B0-BD73-FFA64A05CB61}" sibTransId="{D559C70E-BEAD-41B4-88B7-1D5C16191FBE}"/>
    <dgm:cxn modelId="{7028C903-D440-4343-AD8D-60BB3236711A}" type="presOf" srcId="{65A1E1DC-5FC2-49B2-8C5D-E0981482E3DC}" destId="{233BBB47-49BA-40FA-A563-ADF26F2AADB8}" srcOrd="0" destOrd="0" presId="urn:microsoft.com/office/officeart/2005/8/layout/process4"/>
    <dgm:cxn modelId="{36D6AF14-B2AD-4B3A-9FB6-D490EBE1CD31}" srcId="{351012A2-BB9E-41FC-BA0B-0F069E55B6E4}" destId="{7BFAE9E5-ABB4-4650-B293-ACD6EAD86037}" srcOrd="1" destOrd="0" parTransId="{1987389B-23A6-4710-B4F3-310985C106E0}" sibTransId="{4A748114-468E-4C2B-8BD5-6FB180513660}"/>
    <dgm:cxn modelId="{83E5A31D-9C54-4D7A-837C-BCD8143707E3}" srcId="{C1201102-B653-420D-A6E9-BB5CEE441DF2}" destId="{AC70D1F7-A648-4ABB-B7CD-639F6A931255}" srcOrd="1" destOrd="0" parTransId="{1D972318-0D7C-47D7-BFEA-D248E9C7F2B4}" sibTransId="{2F7D8E59-C467-491A-A004-BB7D6D5BD063}"/>
    <dgm:cxn modelId="{242B2328-A4A1-4AA5-908A-075EAEE96C93}" type="presOf" srcId="{351012A2-BB9E-41FC-BA0B-0F069E55B6E4}" destId="{6C686F0A-60E7-40E3-9DB7-96640986C4E0}" srcOrd="1" destOrd="0" presId="urn:microsoft.com/office/officeart/2005/8/layout/process4"/>
    <dgm:cxn modelId="{40793330-846C-4C5D-B665-FED70E734040}" type="presOf" srcId="{E1A1569E-81F9-410B-AAF2-3853E9DF53E9}" destId="{69102343-7427-46BA-9E7F-5D307062218C}" srcOrd="1" destOrd="0" presId="urn:microsoft.com/office/officeart/2005/8/layout/process4"/>
    <dgm:cxn modelId="{4083EA39-E31F-4BCE-8B7B-DD139F68C967}" type="presOf" srcId="{AC70D1F7-A648-4ABB-B7CD-639F6A931255}" destId="{C774253C-9F79-4A17-9A7C-9CE89F8CDFE7}" srcOrd="1" destOrd="0" presId="urn:microsoft.com/office/officeart/2005/8/layout/process4"/>
    <dgm:cxn modelId="{B4359F43-3DC2-4A76-8263-868259119B92}" type="presOf" srcId="{E1A1569E-81F9-410B-AAF2-3853E9DF53E9}" destId="{DC029599-04CF-48C7-AF0D-45210C9D7E8A}" srcOrd="0" destOrd="0" presId="urn:microsoft.com/office/officeart/2005/8/layout/process4"/>
    <dgm:cxn modelId="{56F37566-B3CE-4D13-817F-9D79C5BE015E}" srcId="{C1201102-B653-420D-A6E9-BB5CEE441DF2}" destId="{351012A2-BB9E-41FC-BA0B-0F069E55B6E4}" srcOrd="2" destOrd="0" parTransId="{91390110-C85E-4239-9654-C8385B2A31B0}" sibTransId="{17944628-43F1-4FF8-9922-0671097A4B51}"/>
    <dgm:cxn modelId="{B482744A-758B-4245-86AA-E9D35A6F6EE4}" srcId="{E1A1569E-81F9-410B-AAF2-3853E9DF53E9}" destId="{E70ED0BA-8DF4-4626-BDA5-5BD36CC06A1B}" srcOrd="0" destOrd="0" parTransId="{5D5BFC88-209B-4539-BB2D-3A244FCEFEB8}" sibTransId="{F0FD704D-ED85-444A-BA78-0324ED52388A}"/>
    <dgm:cxn modelId="{E85C006F-A2EC-426B-A368-45A21D3FF45E}" type="presOf" srcId="{2DA730BD-EE7A-42F6-BEB2-8B04421440A3}" destId="{C0D63046-2A53-4B5A-9472-4180B7DFBCA5}" srcOrd="0" destOrd="0" presId="urn:microsoft.com/office/officeart/2005/8/layout/process4"/>
    <dgm:cxn modelId="{0DA0AE4F-E385-428B-AD66-BD239C854240}" type="presOf" srcId="{BDA25421-F641-4702-8F80-1571448C677A}" destId="{6C6CB6A7-5383-4470-A186-D974AF9BCE77}" srcOrd="0" destOrd="0" presId="urn:microsoft.com/office/officeart/2005/8/layout/process4"/>
    <dgm:cxn modelId="{EBF46459-0BA4-4A36-A009-EBABE8E4BD9D}" type="presOf" srcId="{C1201102-B653-420D-A6E9-BB5CEE441DF2}" destId="{EA9C9293-DAC9-403A-BF91-9370071133B8}" srcOrd="0" destOrd="0" presId="urn:microsoft.com/office/officeart/2005/8/layout/process4"/>
    <dgm:cxn modelId="{BFE7337F-7BDC-4F32-A1BC-71E13D8B0CE3}" srcId="{AC70D1F7-A648-4ABB-B7CD-639F6A931255}" destId="{65A1E1DC-5FC2-49B2-8C5D-E0981482E3DC}" srcOrd="1" destOrd="0" parTransId="{90BD9009-FCB8-4236-AD85-3DC264030BE9}" sibTransId="{DA63485F-3912-4B97-92DF-50970EE14717}"/>
    <dgm:cxn modelId="{DC212381-7AC5-4DF7-8AF4-105E84A8C5DB}" srcId="{351012A2-BB9E-41FC-BA0B-0F069E55B6E4}" destId="{BDA25421-F641-4702-8F80-1571448C677A}" srcOrd="0" destOrd="0" parTransId="{D7D957F4-8AE7-4594-B798-6A996EFA50F8}" sibTransId="{1D4608C0-331F-4F23-8E39-16049E5FDEC8}"/>
    <dgm:cxn modelId="{01345788-6CA6-4D22-84AC-E04CAAEBD6A3}" type="presOf" srcId="{7BFAE9E5-ABB4-4650-B293-ACD6EAD86037}" destId="{4BD349A2-B7DF-4D9F-B6E6-09E6E39B0B09}" srcOrd="0" destOrd="0" presId="urn:microsoft.com/office/officeart/2005/8/layout/process4"/>
    <dgm:cxn modelId="{5AC2FE9D-1B72-46BE-9EBF-99ADE3AA908E}" srcId="{EA15BD1D-B250-4DCA-871D-46E18951901B}" destId="{2DA730BD-EE7A-42F6-BEB2-8B04421440A3}" srcOrd="0" destOrd="0" parTransId="{DCE90B31-15CE-418A-A580-D06D910BC0FA}" sibTransId="{41F723D5-5830-4DE9-9AF2-7E0D44C4FE32}"/>
    <dgm:cxn modelId="{6EFCDBA0-27F1-48C6-A37C-27D3F556811E}" type="presOf" srcId="{AC70D1F7-A648-4ABB-B7CD-639F6A931255}" destId="{05C863EE-F4B6-4E43-893B-78FF43A705ED}" srcOrd="0" destOrd="0" presId="urn:microsoft.com/office/officeart/2005/8/layout/process4"/>
    <dgm:cxn modelId="{E53CEFA0-E570-4B40-9C0C-3397A18FF11D}" srcId="{AC70D1F7-A648-4ABB-B7CD-639F6A931255}" destId="{DBA52BD0-DC69-4512-82D2-DAD09E991528}" srcOrd="0" destOrd="0" parTransId="{427C2D09-3B80-4CEB-8456-3E55689097AC}" sibTransId="{81E33697-4BF4-4F4A-B965-3133E93336F6}"/>
    <dgm:cxn modelId="{4E021FA1-1357-4D9C-848A-1CA8355B2121}" type="presOf" srcId="{EA15BD1D-B250-4DCA-871D-46E18951901B}" destId="{C4E8BBC8-4750-4761-82A0-478363ED88F6}" srcOrd="0" destOrd="0" presId="urn:microsoft.com/office/officeart/2005/8/layout/process4"/>
    <dgm:cxn modelId="{9505E9B0-7E39-4F64-B758-11BCA80602EF}" type="presOf" srcId="{351012A2-BB9E-41FC-BA0B-0F069E55B6E4}" destId="{48C62E19-9297-4F82-8EEC-7D69AE538256}" srcOrd="0" destOrd="0" presId="urn:microsoft.com/office/officeart/2005/8/layout/process4"/>
    <dgm:cxn modelId="{81DD2BC0-788A-48D9-AF5C-F3350F6E7314}" type="presOf" srcId="{8E3E2EB0-32C6-44BC-8C89-8B98B787B774}" destId="{04B066B4-381D-4DFB-8C93-E306B16767C2}" srcOrd="0" destOrd="0" presId="urn:microsoft.com/office/officeart/2005/8/layout/process4"/>
    <dgm:cxn modelId="{68D089C3-4B80-43E7-941C-24A3A7B06A14}" type="presOf" srcId="{EA15BD1D-B250-4DCA-871D-46E18951901B}" destId="{086F1C4C-15F6-4855-877D-934363864693}" srcOrd="1" destOrd="0" presId="urn:microsoft.com/office/officeart/2005/8/layout/process4"/>
    <dgm:cxn modelId="{7BCDCAC3-CDBB-4B95-89A9-F023F6448434}" srcId="{EA15BD1D-B250-4DCA-871D-46E18951901B}" destId="{8E3E2EB0-32C6-44BC-8C89-8B98B787B774}" srcOrd="1" destOrd="0" parTransId="{1C283FAB-3A42-4B1D-9E54-2697C9AD64E8}" sibTransId="{78964D2B-B9AF-4515-B8D1-EB859451BBF8}"/>
    <dgm:cxn modelId="{5A37ACDC-407C-4226-8C59-85CCC09786AC}" type="presOf" srcId="{DBA52BD0-DC69-4512-82D2-DAD09E991528}" destId="{AA85914E-2ACE-45AB-9B65-875CE88F0A32}" srcOrd="0" destOrd="0" presId="urn:microsoft.com/office/officeart/2005/8/layout/process4"/>
    <dgm:cxn modelId="{B9A63DE1-E4E2-45E3-BB81-1BEA9C0DDFFD}" type="presOf" srcId="{E70ED0BA-8DF4-4626-BDA5-5BD36CC06A1B}" destId="{469534BA-99AC-410B-9379-5BF08ABA1C10}" srcOrd="0" destOrd="0" presId="urn:microsoft.com/office/officeart/2005/8/layout/process4"/>
    <dgm:cxn modelId="{A785AAE4-64FA-4492-9AD9-D314FE7D5B84}" srcId="{C1201102-B653-420D-A6E9-BB5CEE441DF2}" destId="{E1A1569E-81F9-410B-AAF2-3853E9DF53E9}" srcOrd="0" destOrd="0" parTransId="{4D9981B4-FC48-47B3-8792-BEC96C2FDBB2}" sibTransId="{C56BE015-0E51-4270-A02E-21EC8132DD1D}"/>
    <dgm:cxn modelId="{44A19E7B-41CC-400F-A1CD-7E0EBCBB59F8}" type="presParOf" srcId="{EA9C9293-DAC9-403A-BF91-9370071133B8}" destId="{FF5B1811-567F-4C74-A5AB-6158A1B787B7}" srcOrd="0" destOrd="0" presId="urn:microsoft.com/office/officeart/2005/8/layout/process4"/>
    <dgm:cxn modelId="{438CE95E-8A4F-4DBD-B7F4-CFA2FFD5845E}" type="presParOf" srcId="{FF5B1811-567F-4C74-A5AB-6158A1B787B7}" destId="{C4E8BBC8-4750-4761-82A0-478363ED88F6}" srcOrd="0" destOrd="0" presId="urn:microsoft.com/office/officeart/2005/8/layout/process4"/>
    <dgm:cxn modelId="{64C76E2E-4E39-4BC3-ABF8-970D44FE79E3}" type="presParOf" srcId="{FF5B1811-567F-4C74-A5AB-6158A1B787B7}" destId="{086F1C4C-15F6-4855-877D-934363864693}" srcOrd="1" destOrd="0" presId="urn:microsoft.com/office/officeart/2005/8/layout/process4"/>
    <dgm:cxn modelId="{B81807A2-A614-4B94-8378-9903FC6F26D3}" type="presParOf" srcId="{FF5B1811-567F-4C74-A5AB-6158A1B787B7}" destId="{3E038498-2DE0-4C24-BBCA-61C36090B12D}" srcOrd="2" destOrd="0" presId="urn:microsoft.com/office/officeart/2005/8/layout/process4"/>
    <dgm:cxn modelId="{0AC5A31B-1BF3-4EC2-B96E-149030FDD34C}" type="presParOf" srcId="{3E038498-2DE0-4C24-BBCA-61C36090B12D}" destId="{C0D63046-2A53-4B5A-9472-4180B7DFBCA5}" srcOrd="0" destOrd="0" presId="urn:microsoft.com/office/officeart/2005/8/layout/process4"/>
    <dgm:cxn modelId="{89470321-87EB-495F-877A-B360F01506E4}" type="presParOf" srcId="{3E038498-2DE0-4C24-BBCA-61C36090B12D}" destId="{04B066B4-381D-4DFB-8C93-E306B16767C2}" srcOrd="1" destOrd="0" presId="urn:microsoft.com/office/officeart/2005/8/layout/process4"/>
    <dgm:cxn modelId="{5A9A6E58-95F6-4A82-8DA5-9AFB9C063E45}" type="presParOf" srcId="{EA9C9293-DAC9-403A-BF91-9370071133B8}" destId="{42EE7B24-4B8C-4D8D-B7E5-2009FA0F53C7}" srcOrd="1" destOrd="0" presId="urn:microsoft.com/office/officeart/2005/8/layout/process4"/>
    <dgm:cxn modelId="{F17CE6BD-A67E-4F33-9D66-428F8682E09B}" type="presParOf" srcId="{EA9C9293-DAC9-403A-BF91-9370071133B8}" destId="{1F76F4B0-0B98-42D8-9081-CFAD4D139A2A}" srcOrd="2" destOrd="0" presId="urn:microsoft.com/office/officeart/2005/8/layout/process4"/>
    <dgm:cxn modelId="{F2B1D79F-10ED-4154-9204-D8C9935D0FF8}" type="presParOf" srcId="{1F76F4B0-0B98-42D8-9081-CFAD4D139A2A}" destId="{48C62E19-9297-4F82-8EEC-7D69AE538256}" srcOrd="0" destOrd="0" presId="urn:microsoft.com/office/officeart/2005/8/layout/process4"/>
    <dgm:cxn modelId="{9AA81708-1CF0-4A28-BB98-B5717FDF1045}" type="presParOf" srcId="{1F76F4B0-0B98-42D8-9081-CFAD4D139A2A}" destId="{6C686F0A-60E7-40E3-9DB7-96640986C4E0}" srcOrd="1" destOrd="0" presId="urn:microsoft.com/office/officeart/2005/8/layout/process4"/>
    <dgm:cxn modelId="{ED70C74D-0BB1-4DF6-8B04-DB4DD0334732}" type="presParOf" srcId="{1F76F4B0-0B98-42D8-9081-CFAD4D139A2A}" destId="{DE89551E-97B2-4EAF-B2A3-BEBD870CCA84}" srcOrd="2" destOrd="0" presId="urn:microsoft.com/office/officeart/2005/8/layout/process4"/>
    <dgm:cxn modelId="{1BBFB78A-818C-43EF-BB53-4B5E46B6059E}" type="presParOf" srcId="{DE89551E-97B2-4EAF-B2A3-BEBD870CCA84}" destId="{6C6CB6A7-5383-4470-A186-D974AF9BCE77}" srcOrd="0" destOrd="0" presId="urn:microsoft.com/office/officeart/2005/8/layout/process4"/>
    <dgm:cxn modelId="{DB94ED4D-2AF4-4871-9F96-9CD98F11AF67}" type="presParOf" srcId="{DE89551E-97B2-4EAF-B2A3-BEBD870CCA84}" destId="{4BD349A2-B7DF-4D9F-B6E6-09E6E39B0B09}" srcOrd="1" destOrd="0" presId="urn:microsoft.com/office/officeart/2005/8/layout/process4"/>
    <dgm:cxn modelId="{C6C7B114-5D5E-4BFA-9605-EB88BFEEDED4}" type="presParOf" srcId="{EA9C9293-DAC9-403A-BF91-9370071133B8}" destId="{DAF1B08A-5F56-4B93-AED0-8A24F876EBF0}" srcOrd="3" destOrd="0" presId="urn:microsoft.com/office/officeart/2005/8/layout/process4"/>
    <dgm:cxn modelId="{4001DC4E-2FF7-4365-BC21-CDB170F305D2}" type="presParOf" srcId="{EA9C9293-DAC9-403A-BF91-9370071133B8}" destId="{B60DE342-2344-4C74-99A6-AF18B3758838}" srcOrd="4" destOrd="0" presId="urn:microsoft.com/office/officeart/2005/8/layout/process4"/>
    <dgm:cxn modelId="{E870512F-E85F-4487-A49E-81452A493F73}" type="presParOf" srcId="{B60DE342-2344-4C74-99A6-AF18B3758838}" destId="{05C863EE-F4B6-4E43-893B-78FF43A705ED}" srcOrd="0" destOrd="0" presId="urn:microsoft.com/office/officeart/2005/8/layout/process4"/>
    <dgm:cxn modelId="{5FE36E58-B4E6-46F6-AC55-EEA14C20E005}" type="presParOf" srcId="{B60DE342-2344-4C74-99A6-AF18B3758838}" destId="{C774253C-9F79-4A17-9A7C-9CE89F8CDFE7}" srcOrd="1" destOrd="0" presId="urn:microsoft.com/office/officeart/2005/8/layout/process4"/>
    <dgm:cxn modelId="{927A2A5A-C360-4E59-B0C2-593AA42E2989}" type="presParOf" srcId="{B60DE342-2344-4C74-99A6-AF18B3758838}" destId="{2A45C5E1-D262-42DD-919A-BDD48FFF8C1C}" srcOrd="2" destOrd="0" presId="urn:microsoft.com/office/officeart/2005/8/layout/process4"/>
    <dgm:cxn modelId="{131506F4-2F57-44F0-8D20-EAAE4E8FF440}" type="presParOf" srcId="{2A45C5E1-D262-42DD-919A-BDD48FFF8C1C}" destId="{AA85914E-2ACE-45AB-9B65-875CE88F0A32}" srcOrd="0" destOrd="0" presId="urn:microsoft.com/office/officeart/2005/8/layout/process4"/>
    <dgm:cxn modelId="{4DFC895D-9F5A-4DA3-94D3-64B433D40682}" type="presParOf" srcId="{2A45C5E1-D262-42DD-919A-BDD48FFF8C1C}" destId="{233BBB47-49BA-40FA-A563-ADF26F2AADB8}" srcOrd="1" destOrd="0" presId="urn:microsoft.com/office/officeart/2005/8/layout/process4"/>
    <dgm:cxn modelId="{96CF5C45-CADB-4F0D-A0F8-14A5C255AC96}" type="presParOf" srcId="{EA9C9293-DAC9-403A-BF91-9370071133B8}" destId="{6E808B3B-E084-4D36-9034-C2EC35E345B7}" srcOrd="5" destOrd="0" presId="urn:microsoft.com/office/officeart/2005/8/layout/process4"/>
    <dgm:cxn modelId="{DB281574-B0E8-4EB4-A59A-0B7BD45BF791}" type="presParOf" srcId="{EA9C9293-DAC9-403A-BF91-9370071133B8}" destId="{D9D54976-D9BE-4AA4-9E53-23B0C0EC470F}" srcOrd="6" destOrd="0" presId="urn:microsoft.com/office/officeart/2005/8/layout/process4"/>
    <dgm:cxn modelId="{769EC191-D00E-4636-B725-9B6AF85136EC}" type="presParOf" srcId="{D9D54976-D9BE-4AA4-9E53-23B0C0EC470F}" destId="{DC029599-04CF-48C7-AF0D-45210C9D7E8A}" srcOrd="0" destOrd="0" presId="urn:microsoft.com/office/officeart/2005/8/layout/process4"/>
    <dgm:cxn modelId="{CFE7886B-643F-4600-9C52-015552BC7B38}" type="presParOf" srcId="{D9D54976-D9BE-4AA4-9E53-23B0C0EC470F}" destId="{69102343-7427-46BA-9E7F-5D307062218C}" srcOrd="1" destOrd="0" presId="urn:microsoft.com/office/officeart/2005/8/layout/process4"/>
    <dgm:cxn modelId="{98962541-14CE-4F17-80E7-7E7500E742C0}" type="presParOf" srcId="{D9D54976-D9BE-4AA4-9E53-23B0C0EC470F}" destId="{863E996F-9525-4CBA-9719-DDC197114D32}" srcOrd="2" destOrd="0" presId="urn:microsoft.com/office/officeart/2005/8/layout/process4"/>
    <dgm:cxn modelId="{35E7853A-BE7F-4DC3-B280-69666B47A55D}" type="presParOf" srcId="{863E996F-9525-4CBA-9719-DDC197114D32}" destId="{469534BA-99AC-410B-9379-5BF08ABA1C1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F1C4C-15F6-4855-877D-934363864693}">
      <dsp:nvSpPr>
        <dsp:cNvPr id="0" name=""/>
        <dsp:cNvSpPr/>
      </dsp:nvSpPr>
      <dsp:spPr>
        <a:xfrm>
          <a:off x="0" y="3676211"/>
          <a:ext cx="8915400" cy="80426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3,000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ポイント以上</a:t>
          </a:r>
          <a:endParaRPr kumimoji="1" lang="en-US" altLang="ja-JP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3676211"/>
        <a:ext cx="8915400" cy="434303"/>
      </dsp:txXfrm>
    </dsp:sp>
    <dsp:sp modelId="{C0D63046-2A53-4B5A-9472-4180B7DFBCA5}">
      <dsp:nvSpPr>
        <dsp:cNvPr id="0" name=""/>
        <dsp:cNvSpPr/>
      </dsp:nvSpPr>
      <dsp:spPr>
        <a:xfrm>
          <a:off x="0" y="4094429"/>
          <a:ext cx="4457699" cy="369961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30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4094429"/>
        <a:ext cx="4457699" cy="369961"/>
      </dsp:txXfrm>
    </dsp:sp>
    <dsp:sp modelId="{04B066B4-381D-4DFB-8C93-E306B16767C2}">
      <dsp:nvSpPr>
        <dsp:cNvPr id="0" name=""/>
        <dsp:cNvSpPr/>
      </dsp:nvSpPr>
      <dsp:spPr>
        <a:xfrm>
          <a:off x="4457700" y="4094429"/>
          <a:ext cx="4457699" cy="369961"/>
        </a:xfrm>
        <a:prstGeom prst="rect">
          <a:avLst/>
        </a:prstGeom>
        <a:solidFill>
          <a:schemeClr val="accent4">
            <a:tint val="40000"/>
            <a:alpha val="90000"/>
            <a:hueOff val="249137"/>
            <a:satOff val="-340"/>
            <a:lumOff val="2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</a:p>
      </dsp:txBody>
      <dsp:txXfrm>
        <a:off x="4457700" y="4094429"/>
        <a:ext cx="4457699" cy="369961"/>
      </dsp:txXfrm>
    </dsp:sp>
    <dsp:sp modelId="{6C686F0A-60E7-40E3-9DB7-96640986C4E0}">
      <dsp:nvSpPr>
        <dsp:cNvPr id="0" name=""/>
        <dsp:cNvSpPr/>
      </dsp:nvSpPr>
      <dsp:spPr>
        <a:xfrm rot="10800000">
          <a:off x="0" y="2451315"/>
          <a:ext cx="8915400" cy="1236959"/>
        </a:xfrm>
        <a:prstGeom prst="upArrowCallout">
          <a:avLst/>
        </a:prstGeom>
        <a:solidFill>
          <a:schemeClr val="accent4">
            <a:hueOff val="388000"/>
            <a:satOff val="-2672"/>
            <a:lumOff val="333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2,000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2,999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2451315"/>
        <a:ext cx="8915400" cy="434172"/>
      </dsp:txXfrm>
    </dsp:sp>
    <dsp:sp modelId="{6C6CB6A7-5383-4470-A186-D974AF9BCE77}">
      <dsp:nvSpPr>
        <dsp:cNvPr id="0" name=""/>
        <dsp:cNvSpPr/>
      </dsp:nvSpPr>
      <dsp:spPr>
        <a:xfrm>
          <a:off x="0" y="2885488"/>
          <a:ext cx="4457699" cy="369850"/>
        </a:xfrm>
        <a:prstGeom prst="rect">
          <a:avLst/>
        </a:prstGeom>
        <a:solidFill>
          <a:schemeClr val="accent4">
            <a:tint val="40000"/>
            <a:alpha val="90000"/>
            <a:hueOff val="498274"/>
            <a:satOff val="-680"/>
            <a:lumOff val="5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20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2885488"/>
        <a:ext cx="4457699" cy="369850"/>
      </dsp:txXfrm>
    </dsp:sp>
    <dsp:sp modelId="{4BD349A2-B7DF-4D9F-B6E6-09E6E39B0B09}">
      <dsp:nvSpPr>
        <dsp:cNvPr id="0" name=""/>
        <dsp:cNvSpPr/>
      </dsp:nvSpPr>
      <dsp:spPr>
        <a:xfrm>
          <a:off x="4457700" y="2885488"/>
          <a:ext cx="4457699" cy="369850"/>
        </a:xfrm>
        <a:prstGeom prst="rect">
          <a:avLst/>
        </a:prstGeom>
        <a:solidFill>
          <a:schemeClr val="accent4">
            <a:tint val="40000"/>
            <a:alpha val="90000"/>
            <a:hueOff val="747412"/>
            <a:satOff val="-1020"/>
            <a:lumOff val="83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5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4457700" y="2885488"/>
        <a:ext cx="4457699" cy="369850"/>
      </dsp:txXfrm>
    </dsp:sp>
    <dsp:sp modelId="{C774253C-9F79-4A17-9A7C-9CE89F8CDFE7}">
      <dsp:nvSpPr>
        <dsp:cNvPr id="0" name=""/>
        <dsp:cNvSpPr/>
      </dsp:nvSpPr>
      <dsp:spPr>
        <a:xfrm rot="10800000">
          <a:off x="0" y="1226419"/>
          <a:ext cx="8915400" cy="1236959"/>
        </a:xfrm>
        <a:prstGeom prst="upArrowCallout">
          <a:avLst/>
        </a:prstGeom>
        <a:solidFill>
          <a:schemeClr val="accent4">
            <a:hueOff val="776001"/>
            <a:satOff val="-5344"/>
            <a:lumOff val="666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1,000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1,999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1226419"/>
        <a:ext cx="8915400" cy="434172"/>
      </dsp:txXfrm>
    </dsp:sp>
    <dsp:sp modelId="{AA85914E-2ACE-45AB-9B65-875CE88F0A32}">
      <dsp:nvSpPr>
        <dsp:cNvPr id="0" name=""/>
        <dsp:cNvSpPr/>
      </dsp:nvSpPr>
      <dsp:spPr>
        <a:xfrm>
          <a:off x="0" y="1660592"/>
          <a:ext cx="4457699" cy="369850"/>
        </a:xfrm>
        <a:prstGeom prst="rect">
          <a:avLst/>
        </a:prstGeom>
        <a:solidFill>
          <a:schemeClr val="accent4">
            <a:tint val="40000"/>
            <a:alpha val="90000"/>
            <a:hueOff val="996549"/>
            <a:satOff val="-1359"/>
            <a:lumOff val="11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レンタル料金 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10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％</a:t>
          </a:r>
          <a:r>
            <a:rPr kumimoji="1" lang="en-US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OFF</a:t>
          </a:r>
          <a:endParaRPr kumimoji="1" lang="ja-JP" altLang="en-US" sz="1800" kern="1200" dirty="0">
            <a:latin typeface="HGPｺﾞｼｯｸE" panose="020B0900000000000000" pitchFamily="50" charset="-128"/>
            <a:ea typeface="HGPｺﾞｼｯｸE" panose="020B0900000000000000" pitchFamily="50" charset="-128"/>
          </a:endParaRPr>
        </a:p>
      </dsp:txBody>
      <dsp:txXfrm>
        <a:off x="0" y="1660592"/>
        <a:ext cx="4457699" cy="369850"/>
      </dsp:txXfrm>
    </dsp:sp>
    <dsp:sp modelId="{233BBB47-49BA-40FA-A563-ADF26F2AADB8}">
      <dsp:nvSpPr>
        <dsp:cNvPr id="0" name=""/>
        <dsp:cNvSpPr/>
      </dsp:nvSpPr>
      <dsp:spPr>
        <a:xfrm>
          <a:off x="4457700" y="1660592"/>
          <a:ext cx="4457699" cy="369850"/>
        </a:xfrm>
        <a:prstGeom prst="rect">
          <a:avLst/>
        </a:prstGeom>
        <a:solidFill>
          <a:schemeClr val="accent4">
            <a:tint val="40000"/>
            <a:alpha val="90000"/>
            <a:hueOff val="1245686"/>
            <a:satOff val="-1699"/>
            <a:lumOff val="139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販売割引 なし</a:t>
          </a:r>
        </a:p>
      </dsp:txBody>
      <dsp:txXfrm>
        <a:off x="4457700" y="1660592"/>
        <a:ext cx="4457699" cy="369850"/>
      </dsp:txXfrm>
    </dsp:sp>
    <dsp:sp modelId="{69102343-7427-46BA-9E7F-5D307062218C}">
      <dsp:nvSpPr>
        <dsp:cNvPr id="0" name=""/>
        <dsp:cNvSpPr/>
      </dsp:nvSpPr>
      <dsp:spPr>
        <a:xfrm rot="10800000">
          <a:off x="0" y="1523"/>
          <a:ext cx="8915400" cy="1236959"/>
        </a:xfrm>
        <a:prstGeom prst="upArrowCallout">
          <a:avLst/>
        </a:prstGeom>
        <a:solidFill>
          <a:schemeClr val="accent4">
            <a:hueOff val="1164001"/>
            <a:satOff val="-8016"/>
            <a:lumOff val="10001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0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～</a:t>
          </a:r>
          <a:r>
            <a:rPr kumimoji="1" lang="en-US" altLang="ja-JP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999</a:t>
          </a: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ポイント</a:t>
          </a:r>
        </a:p>
      </dsp:txBody>
      <dsp:txXfrm rot="-10800000">
        <a:off x="0" y="1523"/>
        <a:ext cx="8915400" cy="434172"/>
      </dsp:txXfrm>
    </dsp:sp>
    <dsp:sp modelId="{469534BA-99AC-410B-9379-5BF08ABA1C10}">
      <dsp:nvSpPr>
        <dsp:cNvPr id="0" name=""/>
        <dsp:cNvSpPr/>
      </dsp:nvSpPr>
      <dsp:spPr>
        <a:xfrm>
          <a:off x="0" y="435696"/>
          <a:ext cx="8915400" cy="369850"/>
        </a:xfrm>
        <a:prstGeom prst="rect">
          <a:avLst/>
        </a:prstGeom>
        <a:solidFill>
          <a:schemeClr val="accent4">
            <a:tint val="40000"/>
            <a:alpha val="90000"/>
            <a:hueOff val="1494823"/>
            <a:satOff val="-2039"/>
            <a:lumOff val="167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HGPｺﾞｼｯｸE" panose="020B0900000000000000" pitchFamily="50" charset="-128"/>
              <a:ea typeface="HGPｺﾞｼｯｸE" panose="020B0900000000000000" pitchFamily="50" charset="-128"/>
            </a:rPr>
            <a:t>割引なし</a:t>
          </a:r>
        </a:p>
      </dsp:txBody>
      <dsp:txXfrm>
        <a:off x="0" y="435696"/>
        <a:ext cx="8915400" cy="3698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49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3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601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60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082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1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3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79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7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24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6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058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5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1BAC-023A-42B1-9CD4-CF0EF7416051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282602-D1FA-46E3-8EF2-75BE736A23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1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393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800" dirty="0">
                <a:latin typeface="+mn-ea"/>
              </a:rPr>
              <a:t>出店候補地</a:t>
            </a:r>
            <a:endParaRPr kumimoji="1" lang="en-US" altLang="ja-JP" sz="2800" dirty="0">
              <a:latin typeface="+mn-ea"/>
            </a:endParaRPr>
          </a:p>
          <a:p>
            <a:pPr lvl="1"/>
            <a:r>
              <a:rPr lang="ja-JP" altLang="en-US" dirty="0"/>
              <a:t>山手駅西口　○○ビル２階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店舗面積</a:t>
            </a:r>
            <a:endParaRPr lang="en-US" altLang="ja-JP" sz="2800" dirty="0"/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sz="2800" dirty="0"/>
              <a:t>出店時期</a:t>
            </a:r>
            <a:endParaRPr lang="en-US" altLang="ja-JP" sz="2800" dirty="0"/>
          </a:p>
          <a:p>
            <a:pPr lvl="1"/>
            <a:r>
              <a:rPr lang="ja-JP" altLang="en-US" dirty="0"/>
              <a:t>２０１８年４月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  <a:endParaRPr lang="en-US" altLang="ja-JP" dirty="0"/>
          </a:p>
          <a:p>
            <a:pPr lvl="2"/>
            <a:r>
              <a:rPr lang="ja-JP" altLang="en-US" dirty="0"/>
              <a:t>改装工事は２０１８年３月中旬より開始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9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最初の</a:t>
            </a:r>
            <a:r>
              <a:rPr lang="ja-JP" altLang="en-US" sz="2800" u="sng" dirty="0"/>
              <a:t>１カ月間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2,000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次の</a:t>
            </a:r>
            <a:r>
              <a:rPr lang="ja-JP" altLang="en-US" sz="2800" u="sng" dirty="0"/>
              <a:t>２ヵ月間</a:t>
            </a:r>
            <a:r>
              <a:rPr lang="ja-JP" altLang="en-US" sz="2800" dirty="0"/>
              <a:t>で</a:t>
            </a:r>
            <a:r>
              <a:rPr lang="en-US" altLang="ja-JP" sz="2800" b="1" dirty="0">
                <a:solidFill>
                  <a:srgbClr val="FF0000"/>
                </a:solidFill>
              </a:rPr>
              <a:t>1,500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b="1" dirty="0"/>
              <a:t>の新規会員</a:t>
            </a:r>
            <a:r>
              <a:rPr lang="ja-JP" altLang="en-US" sz="2800" dirty="0"/>
              <a:t>を獲得</a:t>
            </a:r>
          </a:p>
          <a:p>
            <a:pPr marL="514350" indent="-514350">
              <a:buFont typeface="+mj-lt"/>
              <a:buAutoNum type="arabicPeriod"/>
            </a:pPr>
            <a:endParaRPr lang="ja-JP" altLang="en-US" sz="28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800" dirty="0"/>
              <a:t>当初の</a:t>
            </a:r>
            <a:r>
              <a:rPr lang="ja-JP" altLang="en-US" sz="2800" u="sng" dirty="0"/>
              <a:t>３ヵ月間</a:t>
            </a:r>
            <a:r>
              <a:rPr lang="ja-JP" altLang="en-US" sz="2800" dirty="0"/>
              <a:t>で</a:t>
            </a:r>
            <a:r>
              <a:rPr lang="ja-JP" altLang="en-US" sz="2800" b="1" dirty="0"/>
              <a:t>合計</a:t>
            </a:r>
            <a:r>
              <a:rPr lang="en-US" altLang="ja-JP" sz="2800" b="1" dirty="0">
                <a:solidFill>
                  <a:srgbClr val="FF0000"/>
                </a:solidFill>
              </a:rPr>
              <a:t>3,500</a:t>
            </a:r>
            <a:r>
              <a:rPr lang="ja-JP" altLang="en-US" sz="2800" b="1" dirty="0">
                <a:solidFill>
                  <a:srgbClr val="FF0000"/>
                </a:solidFill>
              </a:rPr>
              <a:t>人</a:t>
            </a:r>
            <a:r>
              <a:rPr lang="ja-JP" altLang="en-US" sz="2800" dirty="0"/>
              <a:t>の会員獲得を目指す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390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72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レンタル商品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en-US" altLang="ja-JP" sz="2000" dirty="0"/>
              <a:t>Blu-ray / DVD / CD</a:t>
            </a:r>
          </a:p>
          <a:p>
            <a:endParaRPr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/>
              <a:t>販売商品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新作（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/>
              <a:t>中古（</a:t>
            </a:r>
            <a:r>
              <a:rPr lang="en-US" altLang="ja-JP" sz="2000" dirty="0"/>
              <a:t>Blu-ray / DVD / CD / </a:t>
            </a:r>
            <a:r>
              <a:rPr lang="ja-JP" altLang="en-US" sz="2000" dirty="0"/>
              <a:t>ゲーム）</a:t>
            </a:r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n"/>
            </a:pPr>
            <a:r>
              <a:rPr lang="ja-JP" altLang="en-US" sz="2400" dirty="0">
                <a:latin typeface="+mn-ea"/>
              </a:rPr>
              <a:t>営業時間</a:t>
            </a:r>
            <a:endParaRPr lang="en-US" altLang="ja-JP" sz="2400" dirty="0">
              <a:latin typeface="+mn-ea"/>
            </a:endParaRPr>
          </a:p>
          <a:p>
            <a:pPr lvl="1">
              <a:buFont typeface="Wingdings" panose="05000000000000000000" pitchFamily="2" charset="2"/>
              <a:buChar char="p"/>
            </a:pPr>
            <a:r>
              <a:rPr lang="ja-JP" altLang="en-US" sz="2000" dirty="0">
                <a:latin typeface="+mn-ea"/>
              </a:rPr>
              <a:t>午前</a:t>
            </a:r>
            <a:r>
              <a:rPr lang="en-US" altLang="ja-JP" sz="2000" dirty="0">
                <a:latin typeface="+mn-ea"/>
              </a:rPr>
              <a:t>11</a:t>
            </a:r>
            <a:r>
              <a:rPr lang="ja-JP" altLang="en-US" sz="2000" dirty="0">
                <a:latin typeface="+mn-ea"/>
              </a:rPr>
              <a:t>時～深夜</a:t>
            </a:r>
            <a:r>
              <a:rPr lang="en-US" altLang="ja-JP" sz="2000" dirty="0">
                <a:latin typeface="+mn-ea"/>
              </a:rPr>
              <a:t>2</a:t>
            </a:r>
            <a:r>
              <a:rPr lang="ja-JP" altLang="en-US" sz="2000" dirty="0">
                <a:latin typeface="+mn-ea"/>
              </a:rPr>
              <a:t>時（年中無休）</a:t>
            </a:r>
            <a:endParaRPr lang="en-US" altLang="ja-JP" sz="2000" dirty="0">
              <a:latin typeface="+mn-ea"/>
            </a:endParaRP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※</a:t>
            </a:r>
            <a:r>
              <a:rPr lang="ja-JP" altLang="en-US" dirty="0"/>
              <a:t>ポータブルプレーヤーのレンタル有り（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0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516835"/>
              </p:ext>
            </p:extLst>
          </p:nvPr>
        </p:nvGraphicFramePr>
        <p:xfrm>
          <a:off x="2589213" y="2133599"/>
          <a:ext cx="8915400" cy="3883745"/>
        </p:xfrm>
        <a:graphic>
          <a:graphicData uri="http://schemas.openxmlformats.org/drawingml/2006/table">
            <a:tbl>
              <a:tblPr firstRow="1" firstCol="1" lastRow="1" bandRow="1">
                <a:tableStyleId>{AF606853-7671-496A-8E4F-DF71F8EC918B}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396257892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010238893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395256168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2563175169"/>
                    </a:ext>
                  </a:extLst>
                </a:gridCol>
              </a:tblGrid>
              <a:tr h="776749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Yu Gothic UI Semibold" panose="020B0700000000000000" pitchFamily="50" charset="-128"/>
                        <a:ea typeface="Yu Gothic UI Semibold" panose="020B0700000000000000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4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2018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年</a:t>
                      </a:r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373701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会員数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3,500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人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31881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レンタル売上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1,400,000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2,100,000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2,500,000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298727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販売売上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550,000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600,000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1,300,000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220650"/>
                  </a:ext>
                </a:extLst>
              </a:tr>
              <a:tr h="7767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合計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1,950,000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2,700,000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3,800,000</a:t>
                      </a:r>
                      <a:r>
                        <a:rPr kumimoji="1" lang="ja-JP" altLang="en-US" sz="2000" dirty="0">
                          <a:latin typeface="Yu Gothic UI Semibold" panose="020B0700000000000000" pitchFamily="50" charset="-128"/>
                          <a:ea typeface="Yu Gothic UI Semibold" panose="020B0700000000000000" pitchFamily="50" charset="-128"/>
                        </a:rPr>
                        <a:t>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3090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82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700696"/>
              </p:ext>
            </p:extLst>
          </p:nvPr>
        </p:nvGraphicFramePr>
        <p:xfrm>
          <a:off x="2589213" y="1592825"/>
          <a:ext cx="8915400" cy="4822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9597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残存ポイントに応じた割引特典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4698912"/>
              </p:ext>
            </p:extLst>
          </p:nvPr>
        </p:nvGraphicFramePr>
        <p:xfrm>
          <a:off x="2589213" y="1504800"/>
          <a:ext cx="8915400" cy="448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7506930" y="6221994"/>
            <a:ext cx="3997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会員カードに残存している</a:t>
            </a:r>
            <a:r>
              <a:rPr kumimoji="1" lang="ja-JP" altLang="en-US" sz="1400" dirty="0"/>
              <a:t>ポイント数に応じて上記の割引価格が適用されます。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45812277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105</TotalTime>
  <Words>231</Words>
  <Application>Microsoft Office PowerPoint</Application>
  <PresentationFormat>ワイド画面</PresentationFormat>
  <Paragraphs>66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HGPｺﾞｼｯｸE</vt:lpstr>
      <vt:lpstr>Yu Gothic UI Semibold</vt:lpstr>
      <vt:lpstr>メイリオ</vt:lpstr>
      <vt:lpstr>Arial</vt:lpstr>
      <vt:lpstr>Century Gothic</vt:lpstr>
      <vt:lpstr>Wingdings</vt:lpstr>
      <vt:lpstr>Wingdings 3</vt:lpstr>
      <vt:lpstr>ウィスプ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残存ポイントに応じた割引特典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58</cp:revision>
  <dcterms:created xsi:type="dcterms:W3CDTF">2017-03-03T13:55:09Z</dcterms:created>
  <dcterms:modified xsi:type="dcterms:W3CDTF">2017-03-27T18:18:52Z</dcterms:modified>
</cp:coreProperties>
</file>