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2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49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535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6013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609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0082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717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02475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276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375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799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3006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876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5249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0675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058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151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71BAC-023A-42B1-9CD4-CF0EF7416051}" type="datetimeFigureOut">
              <a:rPr kumimoji="1" lang="ja-JP" altLang="en-US" smtClean="0"/>
              <a:t>2017/3/20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241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○○レンタル株式会社</a:t>
            </a:r>
          </a:p>
          <a:p>
            <a:r>
              <a:rPr lang="ja-JP" altLang="en-US" dirty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3933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>
                <a:latin typeface="+mn-ea"/>
              </a:rPr>
              <a:t>出店候補地</a:t>
            </a:r>
            <a:endParaRPr kumimoji="1" lang="en-US" altLang="ja-JP" sz="2800" dirty="0">
              <a:latin typeface="+mn-ea"/>
            </a:endParaRPr>
          </a:p>
          <a:p>
            <a:pPr lvl="1"/>
            <a:r>
              <a:rPr lang="ja-JP" altLang="en-US" dirty="0"/>
              <a:t>山手駅西口　○○ビル２階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  <a:endParaRPr lang="en-US" altLang="ja-JP" sz="2800" dirty="0"/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出店時期</a:t>
            </a:r>
            <a:endParaRPr lang="en-US" altLang="ja-JP" sz="2800" dirty="0"/>
          </a:p>
          <a:p>
            <a:pPr lvl="1"/>
            <a:r>
              <a:rPr lang="ja-JP" altLang="en-US" dirty="0"/>
              <a:t>２０１８年４月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  <a:endParaRPr lang="en-US" altLang="ja-JP" dirty="0"/>
          </a:p>
          <a:p>
            <a:pPr lvl="2"/>
            <a:r>
              <a:rPr lang="ja-JP" altLang="en-US" dirty="0"/>
              <a:t>改装工事は２０１８年３月中旬より開始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8559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最初の</a:t>
            </a:r>
            <a:r>
              <a:rPr lang="ja-JP" altLang="en-US" sz="2800" u="sng" dirty="0"/>
              <a:t>１カ月間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ja-JP" altLang="en-US" sz="2800" u="sng" dirty="0"/>
              <a:t>２ヵ月間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ja-JP" altLang="en-US" sz="2800" u="sng" dirty="0"/>
              <a:t>３ヵ月間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3901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67280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20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/>
              <a:t>販売商品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/>
              <a:t>新作（</a:t>
            </a:r>
            <a:r>
              <a:rPr lang="en-US" altLang="ja-JP" sz="2000" dirty="0"/>
              <a:t>Blu-ray / DVD / CD / </a:t>
            </a:r>
            <a:r>
              <a:rPr lang="ja-JP" altLang="en-US" sz="20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/>
              <a:t>中古（</a:t>
            </a:r>
            <a:r>
              <a:rPr lang="en-US" altLang="ja-JP" sz="2000" dirty="0"/>
              <a:t>Blu-ray / DVD / CD / </a:t>
            </a:r>
            <a:r>
              <a:rPr lang="ja-JP" altLang="en-US" sz="2000" dirty="0"/>
              <a:t>ゲーム）</a:t>
            </a:r>
          </a:p>
          <a:p>
            <a:endParaRPr kumimoji="1"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>
                <a:latin typeface="+mn-ea"/>
              </a:rPr>
              <a:t>営業時間</a:t>
            </a:r>
            <a:endParaRPr lang="en-US" altLang="ja-JP" sz="2400" dirty="0">
              <a:latin typeface="+mn-ea"/>
            </a:endParaRP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>
                <a:latin typeface="+mn-ea"/>
              </a:rPr>
              <a:t>午前</a:t>
            </a:r>
            <a:r>
              <a:rPr lang="en-US" altLang="ja-JP" sz="2000" dirty="0">
                <a:latin typeface="+mn-ea"/>
              </a:rPr>
              <a:t>11</a:t>
            </a:r>
            <a:r>
              <a:rPr lang="ja-JP" altLang="en-US" sz="2000" dirty="0">
                <a:latin typeface="+mn-ea"/>
              </a:rPr>
              <a:t>時～深夜</a:t>
            </a:r>
            <a:r>
              <a:rPr lang="en-US" altLang="ja-JP" sz="2000" dirty="0">
                <a:latin typeface="+mn-ea"/>
              </a:rPr>
              <a:t>2</a:t>
            </a:r>
            <a:r>
              <a:rPr lang="ja-JP" altLang="en-US" sz="2000" dirty="0">
                <a:latin typeface="+mn-ea"/>
              </a:rPr>
              <a:t>時（年中無休）</a:t>
            </a:r>
            <a:endParaRPr lang="en-US" altLang="ja-JP" sz="2000" dirty="0">
              <a:latin typeface="+mn-ea"/>
            </a:endParaRPr>
          </a:p>
          <a:p>
            <a:endParaRPr kumimoji="1" lang="en-US" altLang="ja-JP" dirty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403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1798183"/>
              </p:ext>
            </p:extLst>
          </p:nvPr>
        </p:nvGraphicFramePr>
        <p:xfrm>
          <a:off x="2589213" y="2133599"/>
          <a:ext cx="8915400" cy="38837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396257892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301023889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39525616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563175169"/>
                    </a:ext>
                  </a:extLst>
                </a:gridCol>
              </a:tblGrid>
              <a:tr h="776749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2018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4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2018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5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2018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6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4373701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会員数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2,000</a:t>
                      </a:r>
                      <a:r>
                        <a:rPr kumimoji="1" lang="ja-JP" altLang="en-US" dirty="0"/>
                        <a:t>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3,000</a:t>
                      </a:r>
                      <a:r>
                        <a:rPr kumimoji="1" lang="ja-JP" altLang="en-US" dirty="0"/>
                        <a:t>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3,500</a:t>
                      </a:r>
                      <a:r>
                        <a:rPr kumimoji="1" lang="ja-JP" altLang="en-US" dirty="0"/>
                        <a:t>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3318817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レンタル売上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1,400,000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2,100,000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2,500,000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298727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販売売上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550,000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600,000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1,300,000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3220650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合計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1,950,000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2,700,000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3,800,000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09057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1821076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40</TotalTime>
  <Words>158</Words>
  <Application>Microsoft Office PowerPoint</Application>
  <PresentationFormat>ワイド画面</PresentationFormat>
  <Paragraphs>51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  <vt:lpstr>当初の目標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29</cp:revision>
  <dcterms:created xsi:type="dcterms:W3CDTF">2017-03-03T13:55:09Z</dcterms:created>
  <dcterms:modified xsi:type="dcterms:W3CDTF">2017-03-19T18:36:50Z</dcterms:modified>
</cp:coreProperties>
</file>