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82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5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74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01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66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6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06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0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2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3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7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r>
              <a:rPr lang="ja-JP" altLang="en-US" dirty="0"/>
              <a:t>山手駅</a:t>
            </a:r>
            <a:r>
              <a:rPr lang="ja-JP" altLang="en-US" dirty="0"/>
              <a:t>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  <a:endParaRPr lang="en-US" altLang="ja-JP" dirty="0"/>
          </a:p>
          <a:p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出店時期</a:t>
            </a:r>
            <a:endParaRPr lang="en-US" altLang="ja-JP" dirty="0"/>
          </a:p>
          <a:p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</cp:revision>
  <dcterms:created xsi:type="dcterms:W3CDTF">2017-03-03T13:55:09Z</dcterms:created>
  <dcterms:modified xsi:type="dcterms:W3CDTF">2017-03-06T12:14:41Z</dcterms:modified>
</cp:coreProperties>
</file>