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771048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168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40</cp:revision>
  <dcterms:created xsi:type="dcterms:W3CDTF">2017-03-03T13:55:09Z</dcterms:created>
  <dcterms:modified xsi:type="dcterms:W3CDTF">2017-03-21T21:28:47Z</dcterms:modified>
</cp:coreProperties>
</file>