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677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79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770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19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79012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123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27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257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56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688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543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DE6E71B-ACE8-4447-9644-5F9C9BD52CC9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102F6F-AA65-47C5-857D-24B3A6A52B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02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図形内に文字を入力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397992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文字を入力した図形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描画した図形内に文字を入力</a:t>
            </a:r>
          </a:p>
        </p:txBody>
      </p:sp>
      <p:sp>
        <p:nvSpPr>
          <p:cNvPr id="4" name="スクロール: 横 3"/>
          <p:cNvSpPr/>
          <p:nvPr/>
        </p:nvSpPr>
        <p:spPr>
          <a:xfrm>
            <a:off x="1873045" y="3185652"/>
            <a:ext cx="4557252" cy="1445342"/>
          </a:xfrm>
          <a:prstGeom prst="horizontalScroll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大会の開催概要</a:t>
            </a:r>
          </a:p>
        </p:txBody>
      </p:sp>
    </p:spTree>
    <p:extLst>
      <p:ext uri="{BB962C8B-B14F-4D97-AF65-F5344CB8AC3E}">
        <p14:creationId xmlns:p14="http://schemas.microsoft.com/office/powerpoint/2010/main" val="26288214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7</TotalTime>
  <Words>23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ゴシック</vt:lpstr>
      <vt:lpstr>Century Gothic</vt:lpstr>
      <vt:lpstr>Garamond</vt:lpstr>
      <vt:lpstr>シャボン</vt:lpstr>
      <vt:lpstr>図形内に文字を入力</vt:lpstr>
      <vt:lpstr>文字を入力した図形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図形内に文字を入力</dc:title>
  <dc:creator>相澤裕介</dc:creator>
  <cp:lastModifiedBy>相澤裕介</cp:lastModifiedBy>
  <cp:revision>2</cp:revision>
  <dcterms:created xsi:type="dcterms:W3CDTF">2017-03-27T18:22:05Z</dcterms:created>
  <dcterms:modified xsi:type="dcterms:W3CDTF">2017-03-27T18:29:20Z</dcterms:modified>
</cp:coreProperties>
</file>