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</TotalTime>
  <Words>56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Century Gothic</vt:lpstr>
      <vt:lpstr>Wingdings 3</vt:lpstr>
      <vt:lpstr>ウィスプ</vt:lpstr>
      <vt:lpstr>新規店舗の出店概要</vt:lpstr>
      <vt:lpstr>出店概要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17</cp:revision>
  <dcterms:created xsi:type="dcterms:W3CDTF">2017-03-03T13:55:09Z</dcterms:created>
  <dcterms:modified xsi:type="dcterms:W3CDTF">2017-03-11T17:16:37Z</dcterms:modified>
</cp:coreProperties>
</file>