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2" autoAdjust="0"/>
    <p:restoredTop sz="71657" autoAdjust="0"/>
  </p:normalViewPr>
  <p:slideViewPr>
    <p:cSldViewPr snapToGrid="0">
      <p:cViewPr varScale="1">
        <p:scale>
          <a:sx n="48" d="100"/>
          <a:sy n="48" d="100"/>
        </p:scale>
        <p:origin x="74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2"/>
            <a:ext cx="2971800" cy="498475"/>
          </a:xfrm>
          <a:prstGeom prst="rect">
            <a:avLst/>
          </a:prstGeom>
        </p:spPr>
        <p:txBody>
          <a:bodyPr vert="horz" lIns="91440" tIns="45720" rIns="91440" bIns="45720" rtlCol="0"/>
          <a:lstStyle>
            <a:lvl1pPr algn="r">
              <a:defRPr sz="1200"/>
            </a:lvl1pPr>
          </a:lstStyle>
          <a:p>
            <a:fld id="{8A4DDC4F-F6B1-4138-941D-FCDA6BDB70B1}" type="datetimeFigureOut">
              <a:rPr kumimoji="1" lang="ja-JP" altLang="en-US" smtClean="0"/>
              <a:t>2017/3/30</a:t>
            </a:fld>
            <a:endParaRPr kumimoji="1" lang="ja-JP" altLang="en-US"/>
          </a:p>
        </p:txBody>
      </p:sp>
      <p:sp>
        <p:nvSpPr>
          <p:cNvPr id="4" name="フッター プレースホルダー 3"/>
          <p:cNvSpPr>
            <a:spLocks noGrp="1"/>
          </p:cNvSpPr>
          <p:nvPr>
            <p:ph type="ftr" sz="quarter" idx="2"/>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9447215"/>
            <a:ext cx="2971800" cy="498475"/>
          </a:xfrm>
          <a:prstGeom prst="rect">
            <a:avLst/>
          </a:prstGeom>
        </p:spPr>
        <p:txBody>
          <a:bodyPr vert="horz" lIns="91440" tIns="45720" rIns="91440" bIns="45720" rtlCol="0" anchor="b"/>
          <a:lstStyle>
            <a:lvl1pPr algn="r">
              <a:defRPr sz="1200"/>
            </a:lvl1pPr>
          </a:lstStyle>
          <a:p>
            <a:fld id="{1D9E6288-4AB3-4264-A399-AC6175B0662C}" type="slidenum">
              <a:rPr kumimoji="1" lang="ja-JP" altLang="en-US" smtClean="0"/>
              <a:t>‹#›</a:t>
            </a:fld>
            <a:endParaRPr kumimoji="1" lang="ja-JP" altLang="en-US"/>
          </a:p>
        </p:txBody>
      </p:sp>
    </p:spTree>
    <p:extLst>
      <p:ext uri="{BB962C8B-B14F-4D97-AF65-F5344CB8AC3E}">
        <p14:creationId xmlns:p14="http://schemas.microsoft.com/office/powerpoint/2010/main" val="311203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98475"/>
          </a:xfrm>
          <a:prstGeom prst="rect">
            <a:avLst/>
          </a:prstGeom>
        </p:spPr>
        <p:txBody>
          <a:bodyPr vert="horz" lIns="91440" tIns="45720" rIns="91440" bIns="45720" rtlCol="0"/>
          <a:lstStyle>
            <a:lvl1pPr algn="r">
              <a:defRPr sz="1200"/>
            </a:lvl1pPr>
          </a:lstStyle>
          <a:p>
            <a:fld id="{BBA9A8D6-1F18-4AB1-9CCC-940BAEE91624}" type="datetimeFigureOut">
              <a:rPr kumimoji="1" lang="ja-JP" altLang="en-US" smtClean="0"/>
              <a:t>2017/3/30</a:t>
            </a:fld>
            <a:endParaRPr kumimoji="1" lang="ja-JP" altLang="en-US"/>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5"/>
            <a:ext cx="2971800" cy="498475"/>
          </a:xfrm>
          <a:prstGeom prst="rect">
            <a:avLst/>
          </a:prstGeom>
        </p:spPr>
        <p:txBody>
          <a:bodyPr vert="horz" lIns="91440" tIns="45720" rIns="91440" bIns="45720" rtlCol="0" anchor="b"/>
          <a:lstStyle>
            <a:lvl1pPr algn="r">
              <a:defRPr sz="1200"/>
            </a:lvl1pPr>
          </a:lstStyle>
          <a:p>
            <a:fld id="{375ACD43-8206-43FE-AEB4-B83F7CBEC0C2}" type="slidenum">
              <a:rPr kumimoji="1" lang="ja-JP" altLang="en-US" smtClean="0"/>
              <a:t>‹#›</a:t>
            </a:fld>
            <a:endParaRPr kumimoji="1" lang="ja-JP" altLang="en-US"/>
          </a:p>
        </p:txBody>
      </p:sp>
    </p:spTree>
    <p:extLst>
      <p:ext uri="{BB962C8B-B14F-4D97-AF65-F5344CB8AC3E}">
        <p14:creationId xmlns:p14="http://schemas.microsoft.com/office/powerpoint/2010/main" val="11665614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1</a:t>
            </a:fld>
            <a:endParaRPr kumimoji="1" lang="ja-JP" altLang="en-US"/>
          </a:p>
        </p:txBody>
      </p:sp>
    </p:spTree>
    <p:extLst>
      <p:ext uri="{BB962C8B-B14F-4D97-AF65-F5344CB8AC3E}">
        <p14:creationId xmlns:p14="http://schemas.microsoft.com/office/powerpoint/2010/main" val="39380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2</a:t>
            </a:fld>
            <a:endParaRPr kumimoji="1" lang="ja-JP" altLang="en-US"/>
          </a:p>
        </p:txBody>
      </p:sp>
    </p:spTree>
    <p:extLst>
      <p:ext uri="{BB962C8B-B14F-4D97-AF65-F5344CB8AC3E}">
        <p14:creationId xmlns:p14="http://schemas.microsoft.com/office/powerpoint/2010/main" val="334282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3</a:t>
            </a:fld>
            <a:endParaRPr kumimoji="1" lang="ja-JP" altLang="en-US"/>
          </a:p>
        </p:txBody>
      </p:sp>
    </p:spTree>
    <p:extLst>
      <p:ext uri="{BB962C8B-B14F-4D97-AF65-F5344CB8AC3E}">
        <p14:creationId xmlns:p14="http://schemas.microsoft.com/office/powerpoint/2010/main" val="3754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4</a:t>
            </a:fld>
            <a:endParaRPr kumimoji="1" lang="ja-JP" altLang="en-US"/>
          </a:p>
        </p:txBody>
      </p:sp>
    </p:spTree>
    <p:extLst>
      <p:ext uri="{BB962C8B-B14F-4D97-AF65-F5344CB8AC3E}">
        <p14:creationId xmlns:p14="http://schemas.microsoft.com/office/powerpoint/2010/main" val="4197887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5</a:t>
            </a:fld>
            <a:endParaRPr kumimoji="1" lang="ja-JP" altLang="en-US"/>
          </a:p>
        </p:txBody>
      </p:sp>
    </p:spTree>
    <p:extLst>
      <p:ext uri="{BB962C8B-B14F-4D97-AF65-F5344CB8AC3E}">
        <p14:creationId xmlns:p14="http://schemas.microsoft.com/office/powerpoint/2010/main" val="167210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続いては、オープンから</a:t>
            </a:r>
            <a:r>
              <a:rPr kumimoji="1" lang="en-US" altLang="ja-JP" dirty="0"/>
              <a:t>6</a:t>
            </a:r>
            <a:r>
              <a:rPr kumimoji="1" lang="ja-JP" altLang="en-US" dirty="0"/>
              <a:t>カ月間の売上目標をグラフで示します。</a:t>
            </a:r>
            <a:endParaRPr kumimoji="1" lang="en-US" altLang="ja-JP" dirty="0"/>
          </a:p>
          <a:p>
            <a:endParaRPr kumimoji="1" lang="en-US" altLang="ja-JP" dirty="0"/>
          </a:p>
          <a:p>
            <a:r>
              <a:rPr kumimoji="1" lang="ja-JP" altLang="en-US" dirty="0"/>
              <a:t>開店当初の売上は、ここに示したグラフのように推移していくと予想しています。オープンから</a:t>
            </a:r>
            <a:r>
              <a:rPr kumimoji="1" lang="en-US" altLang="ja-JP" dirty="0"/>
              <a:t>3</a:t>
            </a:r>
            <a:r>
              <a:rPr kumimoji="1" lang="ja-JP" altLang="en-US" dirty="0"/>
              <a:t>カ月経過した時点で、会員数</a:t>
            </a:r>
            <a:r>
              <a:rPr kumimoji="1" lang="en-US" altLang="ja-JP" dirty="0"/>
              <a:t>3,500</a:t>
            </a:r>
            <a:r>
              <a:rPr kumimoji="1" lang="ja-JP" altLang="en-US" dirty="0"/>
              <a:t>人、レンタル売上</a:t>
            </a:r>
            <a:r>
              <a:rPr kumimoji="1" lang="en-US" altLang="ja-JP" dirty="0"/>
              <a:t>250</a:t>
            </a:r>
            <a:r>
              <a:rPr kumimoji="1" lang="ja-JP" altLang="en-US" dirty="0"/>
              <a:t>万円を目指します。その後、レンタル売上は</a:t>
            </a:r>
            <a:r>
              <a:rPr kumimoji="1" lang="en-US" altLang="ja-JP" dirty="0"/>
              <a:t>260</a:t>
            </a:r>
            <a:r>
              <a:rPr kumimoji="1" lang="ja-JP" altLang="en-US" dirty="0"/>
              <a:t>～</a:t>
            </a:r>
            <a:r>
              <a:rPr kumimoji="1" lang="en-US" altLang="ja-JP" dirty="0"/>
              <a:t>270</a:t>
            </a:r>
            <a:r>
              <a:rPr kumimoji="1" lang="ja-JP" altLang="en-US" dirty="0"/>
              <a:t>万円前後で推移していくと予想しています。</a:t>
            </a:r>
            <a:endParaRPr kumimoji="1" lang="en-US" altLang="ja-JP" dirty="0"/>
          </a:p>
          <a:p>
            <a:endParaRPr kumimoji="1" lang="en-US" altLang="ja-JP" dirty="0"/>
          </a:p>
          <a:p>
            <a:r>
              <a:rPr kumimoji="1" lang="ja-JP" altLang="en-US" dirty="0"/>
              <a:t>一方、販売売上は月ごとに変動していくと考えられます。まずは、</a:t>
            </a:r>
            <a:r>
              <a:rPr kumimoji="1" lang="en-US" altLang="ja-JP" dirty="0"/>
              <a:t>6</a:t>
            </a:r>
            <a:r>
              <a:rPr kumimoji="1" lang="ja-JP" altLang="en-US" dirty="0"/>
              <a:t>～</a:t>
            </a:r>
            <a:r>
              <a:rPr kumimoji="1" lang="en-US" altLang="ja-JP" dirty="0"/>
              <a:t>7</a:t>
            </a:r>
            <a:r>
              <a:rPr kumimoji="1" lang="ja-JP" altLang="en-US" dirty="0"/>
              <a:t>月にかけて第一弾のキャンペーンを行い、大幅な売上増を目指します。この時期は話題の新作ゲームが何本か発売され、夏のボーナスとも重なるため、新作ゲームの売上増が期待できると思われます。</a:t>
            </a:r>
            <a:endParaRPr kumimoji="1" lang="ja-JP" altLang="en-US" dirty="0"/>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6</a:t>
            </a:fld>
            <a:endParaRPr kumimoji="1" lang="ja-JP" altLang="en-US"/>
          </a:p>
        </p:txBody>
      </p:sp>
    </p:spTree>
    <p:extLst>
      <p:ext uri="{BB962C8B-B14F-4D97-AF65-F5344CB8AC3E}">
        <p14:creationId xmlns:p14="http://schemas.microsoft.com/office/powerpoint/2010/main" val="1726241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7</a:t>
            </a:fld>
            <a:endParaRPr kumimoji="1" lang="ja-JP" altLang="en-US"/>
          </a:p>
        </p:txBody>
      </p:sp>
    </p:spTree>
    <p:extLst>
      <p:ext uri="{BB962C8B-B14F-4D97-AF65-F5344CB8AC3E}">
        <p14:creationId xmlns:p14="http://schemas.microsoft.com/office/powerpoint/2010/main" val="328603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125</TotalTime>
  <Words>381</Words>
  <Application>Microsoft Office PowerPoint</Application>
  <PresentationFormat>ワイド画面</PresentationFormat>
  <Paragraphs>78</Paragraphs>
  <Slides>7</Slides>
  <Notes>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Yu Gothic UI Semibold</vt:lpstr>
      <vt:lpstr>メイリオ</vt:lpstr>
      <vt:lpstr>游ゴシック</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63</cp:revision>
  <dcterms:created xsi:type="dcterms:W3CDTF">2017-03-03T13:55:09Z</dcterms:created>
  <dcterms:modified xsi:type="dcterms:W3CDTF">2017-03-30T13:21:33Z</dcterms:modified>
</cp:coreProperties>
</file>