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9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62" autoAdjust="0"/>
    <p:restoredTop sz="94660"/>
  </p:normalViewPr>
  <p:slideViewPr>
    <p:cSldViewPr snapToGrid="0">
      <p:cViewPr varScale="1">
        <p:scale>
          <a:sx n="65" d="100"/>
          <a:sy n="65" d="100"/>
        </p:scale>
        <p:origin x="66" y="1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204996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5357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260138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4860982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86008217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671751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402475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832769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943759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87990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430065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718762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252495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406751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080581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851513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32"/>
            <a:ext cx="2356674" cy="6853285"/>
            <a:chOff x="6627813" y="195454"/>
            <a:chExt cx="1952625" cy="5678297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454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D71BAC-023A-42B1-9CD4-CF0EF7416051}" type="datetimeFigureOut">
              <a:rPr kumimoji="1" lang="ja-JP" altLang="en-US" smtClean="0"/>
              <a:t>2017/3/20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824190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0" r:id="rId1"/>
    <p:sldLayoutId id="2147483731" r:id="rId2"/>
    <p:sldLayoutId id="2147483732" r:id="rId3"/>
    <p:sldLayoutId id="2147483733" r:id="rId4"/>
    <p:sldLayoutId id="2147483734" r:id="rId5"/>
    <p:sldLayoutId id="2147483735" r:id="rId6"/>
    <p:sldLayoutId id="2147483736" r:id="rId7"/>
    <p:sldLayoutId id="2147483737" r:id="rId8"/>
    <p:sldLayoutId id="2147483738" r:id="rId9"/>
    <p:sldLayoutId id="2147483739" r:id="rId10"/>
    <p:sldLayoutId id="2147483740" r:id="rId11"/>
    <p:sldLayoutId id="2147483741" r:id="rId12"/>
    <p:sldLayoutId id="2147483742" r:id="rId13"/>
    <p:sldLayoutId id="2147483743" r:id="rId14"/>
    <p:sldLayoutId id="2147483744" r:id="rId15"/>
    <p:sldLayoutId id="2147483745" r:id="rId16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/>
              <a:t>新規店舗の出店概要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/>
              <a:t>○○レンタル株式会社</a:t>
            </a:r>
          </a:p>
          <a:p>
            <a:r>
              <a:rPr lang="ja-JP" altLang="en-US" dirty="0"/>
              <a:t>販拡事業部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8239337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出店概要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kumimoji="1" lang="ja-JP" altLang="en-US" sz="2800" dirty="0">
                <a:latin typeface="+mn-ea"/>
              </a:rPr>
              <a:t>出店候補地</a:t>
            </a:r>
            <a:endParaRPr kumimoji="1" lang="en-US" altLang="ja-JP" sz="2800" dirty="0">
              <a:latin typeface="+mn-ea"/>
            </a:endParaRPr>
          </a:p>
          <a:p>
            <a:pPr lvl="1"/>
            <a:r>
              <a:rPr lang="ja-JP" altLang="en-US" dirty="0"/>
              <a:t>山手駅西口　○○ビル２階</a:t>
            </a:r>
            <a:endParaRPr lang="en-US" altLang="ja-JP" dirty="0"/>
          </a:p>
          <a:p>
            <a:endParaRPr kumimoji="1" lang="en-US" altLang="ja-JP" dirty="0"/>
          </a:p>
          <a:p>
            <a:r>
              <a:rPr lang="ja-JP" altLang="en-US" sz="2800" dirty="0"/>
              <a:t>店舗面積</a:t>
            </a:r>
            <a:endParaRPr lang="en-US" altLang="ja-JP" sz="2800" dirty="0"/>
          </a:p>
          <a:p>
            <a:pPr lvl="1"/>
            <a:r>
              <a:rPr lang="ja-JP" altLang="en-US" dirty="0"/>
              <a:t>約</a:t>
            </a:r>
            <a:r>
              <a:rPr lang="en-US" altLang="ja-JP" dirty="0"/>
              <a:t>45</a:t>
            </a:r>
            <a:r>
              <a:rPr lang="ja-JP" altLang="en-US" dirty="0"/>
              <a:t>坪（</a:t>
            </a:r>
            <a:r>
              <a:rPr lang="en-US" altLang="ja-JP" dirty="0"/>
              <a:t>149.30</a:t>
            </a:r>
            <a:r>
              <a:rPr lang="ja-JP" altLang="en-US" dirty="0"/>
              <a:t>平方メートル）</a:t>
            </a:r>
            <a:endParaRPr lang="en-US" altLang="ja-JP" dirty="0"/>
          </a:p>
          <a:p>
            <a:endParaRPr kumimoji="1" lang="en-US" altLang="ja-JP" dirty="0"/>
          </a:p>
          <a:p>
            <a:r>
              <a:rPr lang="ja-JP" altLang="en-US" sz="2800" dirty="0"/>
              <a:t>出店時期</a:t>
            </a:r>
            <a:endParaRPr lang="en-US" altLang="ja-JP" sz="2800" dirty="0"/>
          </a:p>
          <a:p>
            <a:pPr lvl="1"/>
            <a:r>
              <a:rPr lang="ja-JP" altLang="en-US" dirty="0"/>
              <a:t>２０１８年４月</a:t>
            </a:r>
            <a:r>
              <a:rPr lang="en-US" altLang="ja-JP" dirty="0"/>
              <a:t>1</a:t>
            </a:r>
            <a:r>
              <a:rPr lang="ja-JP" altLang="en-US" dirty="0"/>
              <a:t>日</a:t>
            </a:r>
            <a:endParaRPr lang="en-US" altLang="ja-JP" dirty="0"/>
          </a:p>
          <a:p>
            <a:pPr lvl="2"/>
            <a:r>
              <a:rPr lang="ja-JP" altLang="en-US" dirty="0"/>
              <a:t>改装工事は２０１８年３月中旬より開始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0985598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当初の目標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ja-JP" altLang="en-US" sz="2800" dirty="0"/>
              <a:t>最初の</a:t>
            </a:r>
            <a:r>
              <a:rPr lang="ja-JP" altLang="en-US" sz="2800" u="sng" dirty="0"/>
              <a:t>１カ月間</a:t>
            </a:r>
            <a:r>
              <a:rPr lang="ja-JP" altLang="en-US" sz="2800" dirty="0"/>
              <a:t>で</a:t>
            </a:r>
            <a:r>
              <a:rPr lang="en-US" altLang="ja-JP" sz="2800" b="1" dirty="0">
                <a:solidFill>
                  <a:srgbClr val="FF0000"/>
                </a:solidFill>
              </a:rPr>
              <a:t>2,000</a:t>
            </a:r>
            <a:r>
              <a:rPr lang="ja-JP" altLang="en-US" sz="2800" b="1" dirty="0">
                <a:solidFill>
                  <a:srgbClr val="FF0000"/>
                </a:solidFill>
              </a:rPr>
              <a:t>人</a:t>
            </a:r>
            <a:r>
              <a:rPr lang="ja-JP" altLang="en-US" sz="2800" b="1" dirty="0"/>
              <a:t>の新規会員</a:t>
            </a:r>
            <a:r>
              <a:rPr lang="ja-JP" altLang="en-US" sz="2800" dirty="0"/>
              <a:t>を獲得</a:t>
            </a:r>
          </a:p>
          <a:p>
            <a:pPr marL="514350" indent="-514350">
              <a:buFont typeface="+mj-lt"/>
              <a:buAutoNum type="arabicPeriod"/>
            </a:pPr>
            <a:endParaRPr lang="ja-JP" altLang="en-US" sz="2800" dirty="0"/>
          </a:p>
          <a:p>
            <a:pPr marL="514350" indent="-514350">
              <a:buFont typeface="+mj-lt"/>
              <a:buAutoNum type="arabicPeriod"/>
            </a:pPr>
            <a:r>
              <a:rPr lang="ja-JP" altLang="en-US" sz="2800" dirty="0"/>
              <a:t>次の</a:t>
            </a:r>
            <a:r>
              <a:rPr lang="ja-JP" altLang="en-US" sz="2800" u="sng" dirty="0"/>
              <a:t>２ヵ月間</a:t>
            </a:r>
            <a:r>
              <a:rPr lang="ja-JP" altLang="en-US" sz="2800" dirty="0"/>
              <a:t>で</a:t>
            </a:r>
            <a:r>
              <a:rPr lang="en-US" altLang="ja-JP" sz="2800" b="1" dirty="0">
                <a:solidFill>
                  <a:srgbClr val="FF0000"/>
                </a:solidFill>
              </a:rPr>
              <a:t>1,500</a:t>
            </a:r>
            <a:r>
              <a:rPr lang="ja-JP" altLang="en-US" sz="2800" b="1" dirty="0">
                <a:solidFill>
                  <a:srgbClr val="FF0000"/>
                </a:solidFill>
              </a:rPr>
              <a:t>人</a:t>
            </a:r>
            <a:r>
              <a:rPr lang="ja-JP" altLang="en-US" sz="2800" b="1" dirty="0"/>
              <a:t>の新規会員</a:t>
            </a:r>
            <a:r>
              <a:rPr lang="ja-JP" altLang="en-US" sz="2800" dirty="0"/>
              <a:t>を獲得</a:t>
            </a:r>
          </a:p>
          <a:p>
            <a:pPr marL="514350" indent="-514350">
              <a:buFont typeface="+mj-lt"/>
              <a:buAutoNum type="arabicPeriod"/>
            </a:pPr>
            <a:endParaRPr lang="ja-JP" altLang="en-US" sz="2800" dirty="0"/>
          </a:p>
          <a:p>
            <a:pPr marL="514350" indent="-514350">
              <a:buFont typeface="+mj-lt"/>
              <a:buAutoNum type="arabicPeriod"/>
            </a:pPr>
            <a:r>
              <a:rPr lang="ja-JP" altLang="en-US" sz="2800" dirty="0"/>
              <a:t>当初の</a:t>
            </a:r>
            <a:r>
              <a:rPr lang="ja-JP" altLang="en-US" sz="2800" u="sng" dirty="0"/>
              <a:t>３ヵ月間</a:t>
            </a:r>
            <a:r>
              <a:rPr lang="ja-JP" altLang="en-US" sz="2800" dirty="0"/>
              <a:t>で</a:t>
            </a:r>
            <a:r>
              <a:rPr lang="ja-JP" altLang="en-US" sz="2800" b="1" dirty="0"/>
              <a:t>合計</a:t>
            </a:r>
            <a:r>
              <a:rPr lang="en-US" altLang="ja-JP" sz="2800" b="1" dirty="0">
                <a:solidFill>
                  <a:srgbClr val="FF0000"/>
                </a:solidFill>
              </a:rPr>
              <a:t>3,500</a:t>
            </a:r>
            <a:r>
              <a:rPr lang="ja-JP" altLang="en-US" sz="2800" b="1" dirty="0">
                <a:solidFill>
                  <a:srgbClr val="FF0000"/>
                </a:solidFill>
              </a:rPr>
              <a:t>人</a:t>
            </a:r>
            <a:r>
              <a:rPr lang="ja-JP" altLang="en-US" sz="2800" dirty="0"/>
              <a:t>の会員獲得を目指す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3539018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新店舗の取扱商品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589212" y="1905000"/>
            <a:ext cx="8915400" cy="4672800"/>
          </a:xfrm>
        </p:spPr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n"/>
            </a:pPr>
            <a:r>
              <a:rPr lang="ja-JP" altLang="en-US" sz="2400" dirty="0"/>
              <a:t>レンタル商品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lang="en-US" altLang="ja-JP" sz="2000" dirty="0"/>
              <a:t>Blu-ray / DVD / CD</a:t>
            </a:r>
          </a:p>
          <a:p>
            <a:endParaRPr lang="en-US" altLang="ja-JP" dirty="0"/>
          </a:p>
          <a:p>
            <a:pPr>
              <a:buFont typeface="Wingdings" panose="05000000000000000000" pitchFamily="2" charset="2"/>
              <a:buChar char="n"/>
            </a:pPr>
            <a:r>
              <a:rPr lang="ja-JP" altLang="en-US" sz="2400" dirty="0"/>
              <a:t>販売商品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lang="ja-JP" altLang="en-US" sz="2000" dirty="0"/>
              <a:t>新作（</a:t>
            </a:r>
            <a:r>
              <a:rPr lang="en-US" altLang="ja-JP" sz="2000" dirty="0"/>
              <a:t>Blu-ray / DVD / CD / </a:t>
            </a:r>
            <a:r>
              <a:rPr lang="ja-JP" altLang="en-US" sz="2000" dirty="0"/>
              <a:t>ゲーム）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lang="ja-JP" altLang="en-US" sz="2000" dirty="0"/>
              <a:t>中古（</a:t>
            </a:r>
            <a:r>
              <a:rPr lang="en-US" altLang="ja-JP" sz="2000" dirty="0"/>
              <a:t>Blu-ray / DVD / CD / </a:t>
            </a:r>
            <a:r>
              <a:rPr lang="ja-JP" altLang="en-US" sz="2000" dirty="0"/>
              <a:t>ゲーム）</a:t>
            </a:r>
          </a:p>
          <a:p>
            <a:endParaRPr kumimoji="1" lang="en-US" altLang="ja-JP" dirty="0"/>
          </a:p>
          <a:p>
            <a:pPr>
              <a:buFont typeface="Wingdings" panose="05000000000000000000" pitchFamily="2" charset="2"/>
              <a:buChar char="n"/>
            </a:pPr>
            <a:r>
              <a:rPr lang="ja-JP" altLang="en-US" sz="2400" dirty="0">
                <a:latin typeface="+mn-ea"/>
              </a:rPr>
              <a:t>営業時間</a:t>
            </a:r>
            <a:endParaRPr lang="en-US" altLang="ja-JP" sz="2400" dirty="0">
              <a:latin typeface="+mn-ea"/>
            </a:endParaRPr>
          </a:p>
          <a:p>
            <a:pPr lvl="1">
              <a:buFont typeface="Wingdings" panose="05000000000000000000" pitchFamily="2" charset="2"/>
              <a:buChar char="p"/>
            </a:pPr>
            <a:r>
              <a:rPr lang="ja-JP" altLang="en-US" sz="2000" dirty="0">
                <a:latin typeface="+mn-ea"/>
              </a:rPr>
              <a:t>午前</a:t>
            </a:r>
            <a:r>
              <a:rPr lang="en-US" altLang="ja-JP" sz="2000" dirty="0">
                <a:latin typeface="+mn-ea"/>
              </a:rPr>
              <a:t>11</a:t>
            </a:r>
            <a:r>
              <a:rPr lang="ja-JP" altLang="en-US" sz="2000" dirty="0">
                <a:latin typeface="+mn-ea"/>
              </a:rPr>
              <a:t>時～深夜</a:t>
            </a:r>
            <a:r>
              <a:rPr lang="en-US" altLang="ja-JP" sz="2000" dirty="0">
                <a:latin typeface="+mn-ea"/>
              </a:rPr>
              <a:t>2</a:t>
            </a:r>
            <a:r>
              <a:rPr lang="ja-JP" altLang="en-US" sz="2000" dirty="0">
                <a:latin typeface="+mn-ea"/>
              </a:rPr>
              <a:t>時（年中無休）</a:t>
            </a:r>
            <a:endParaRPr lang="en-US" altLang="ja-JP" sz="2000" dirty="0">
              <a:latin typeface="+mn-ea"/>
            </a:endParaRPr>
          </a:p>
          <a:p>
            <a:endParaRPr kumimoji="1" lang="en-US" altLang="ja-JP" dirty="0"/>
          </a:p>
          <a:p>
            <a:pPr marL="0" indent="0">
              <a:buNone/>
            </a:pPr>
            <a:r>
              <a:rPr lang="en-US" altLang="ja-JP" dirty="0"/>
              <a:t>※</a:t>
            </a:r>
            <a:r>
              <a:rPr lang="ja-JP" altLang="en-US" dirty="0"/>
              <a:t>ポータブルプレーヤーのレンタル有り（</a:t>
            </a:r>
            <a:r>
              <a:rPr lang="en-US" altLang="ja-JP" dirty="0"/>
              <a:t>100</a:t>
            </a:r>
            <a:r>
              <a:rPr lang="ja-JP" altLang="en-US" dirty="0"/>
              <a:t>円</a:t>
            </a:r>
            <a:r>
              <a:rPr lang="en-US" altLang="ja-JP" dirty="0"/>
              <a:t>/</a:t>
            </a:r>
            <a:r>
              <a:rPr lang="ja-JP" altLang="en-US" dirty="0"/>
              <a:t>日）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964032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当初の目標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/>
              <a:t>開店から</a:t>
            </a:r>
            <a:r>
              <a:rPr kumimoji="1" lang="en-US" altLang="ja-JP" dirty="0"/>
              <a:t>3</a:t>
            </a:r>
            <a:r>
              <a:rPr kumimoji="1" lang="ja-JP" altLang="en-US" dirty="0"/>
              <a:t>ヵ月間の会員数と売上の目標</a:t>
            </a:r>
          </a:p>
        </p:txBody>
      </p:sp>
      <p:graphicFrame>
        <p:nvGraphicFramePr>
          <p:cNvPr id="4" name="表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7520736"/>
              </p:ext>
            </p:extLst>
          </p:nvPr>
        </p:nvGraphicFramePr>
        <p:xfrm>
          <a:off x="2589212" y="2592710"/>
          <a:ext cx="8128000" cy="35471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>
                  <a:extLst>
                    <a:ext uri="{9D8B030D-6E8A-4147-A177-3AD203B41FA5}">
                      <a16:colId xmlns:a16="http://schemas.microsoft.com/office/drawing/2014/main" val="3926642324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950472055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1578244521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3853117016"/>
                    </a:ext>
                  </a:extLst>
                </a:gridCol>
              </a:tblGrid>
              <a:tr h="709422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2018</a:t>
                      </a:r>
                      <a:r>
                        <a:rPr kumimoji="1" lang="ja-JP" altLang="en-US" dirty="0"/>
                        <a:t>年</a:t>
                      </a:r>
                      <a:r>
                        <a:rPr kumimoji="1" lang="en-US" altLang="ja-JP" dirty="0"/>
                        <a:t>4</a:t>
                      </a:r>
                      <a:r>
                        <a:rPr kumimoji="1" lang="ja-JP" altLang="en-US" dirty="0"/>
                        <a:t>月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2018</a:t>
                      </a:r>
                      <a:r>
                        <a:rPr kumimoji="1" lang="ja-JP" altLang="en-US" dirty="0"/>
                        <a:t>年㋄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2018</a:t>
                      </a:r>
                      <a:r>
                        <a:rPr kumimoji="1" lang="ja-JP" altLang="en-US" dirty="0"/>
                        <a:t>年</a:t>
                      </a:r>
                      <a:r>
                        <a:rPr kumimoji="1" lang="en-US" altLang="ja-JP" dirty="0"/>
                        <a:t>6</a:t>
                      </a:r>
                      <a:r>
                        <a:rPr kumimoji="1" lang="ja-JP" altLang="en-US" dirty="0"/>
                        <a:t>月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2435244"/>
                  </a:ext>
                </a:extLst>
              </a:tr>
              <a:tr h="709422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会員数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2,000</a:t>
                      </a:r>
                      <a:r>
                        <a:rPr kumimoji="1" lang="ja-JP" altLang="en-US" dirty="0"/>
                        <a:t>人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3,000</a:t>
                      </a:r>
                      <a:r>
                        <a:rPr kumimoji="1" lang="ja-JP" altLang="en-US" dirty="0"/>
                        <a:t>人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3,500</a:t>
                      </a:r>
                      <a:r>
                        <a:rPr kumimoji="1" lang="ja-JP" altLang="en-US" dirty="0"/>
                        <a:t>人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92951601"/>
                  </a:ext>
                </a:extLst>
              </a:tr>
              <a:tr h="709422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レンタル売上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1,400,000</a:t>
                      </a:r>
                      <a:r>
                        <a:rPr kumimoji="1" lang="ja-JP" altLang="en-US" dirty="0"/>
                        <a:t>円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2,100,000</a:t>
                      </a:r>
                      <a:r>
                        <a:rPr kumimoji="1" lang="ja-JP" altLang="en-US" dirty="0"/>
                        <a:t>円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2,500,000</a:t>
                      </a:r>
                      <a:r>
                        <a:rPr kumimoji="1" lang="ja-JP" altLang="en-US" dirty="0"/>
                        <a:t>円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14439301"/>
                  </a:ext>
                </a:extLst>
              </a:tr>
              <a:tr h="709422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販売売上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550,000</a:t>
                      </a:r>
                      <a:r>
                        <a:rPr kumimoji="1" lang="ja-JP" altLang="en-US" dirty="0"/>
                        <a:t>円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600,000</a:t>
                      </a:r>
                      <a:r>
                        <a:rPr kumimoji="1" lang="ja-JP" altLang="en-US" dirty="0"/>
                        <a:t>円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1,300,000</a:t>
                      </a:r>
                      <a:r>
                        <a:rPr kumimoji="1" lang="ja-JP" altLang="en-US" dirty="0"/>
                        <a:t>円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22391402"/>
                  </a:ext>
                </a:extLst>
              </a:tr>
              <a:tr h="709422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合計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1,950,000</a:t>
                      </a:r>
                      <a:r>
                        <a:rPr kumimoji="1" lang="ja-JP" altLang="en-US" dirty="0"/>
                        <a:t>円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2,700,000</a:t>
                      </a:r>
                      <a:r>
                        <a:rPr kumimoji="1" lang="ja-JP" altLang="en-US" dirty="0"/>
                        <a:t>円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3,800,000</a:t>
                      </a:r>
                      <a:r>
                        <a:rPr kumimoji="1" lang="ja-JP" altLang="en-US" dirty="0"/>
                        <a:t>円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2333417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90934383"/>
      </p:ext>
    </p:extLst>
  </p:cSld>
  <p:clrMapOvr>
    <a:masterClrMapping/>
  </p:clrMapOvr>
</p:sld>
</file>

<file path=ppt/theme/theme1.xml><?xml version="1.0" encoding="utf-8"?>
<a:theme xmlns:a="http://schemas.openxmlformats.org/drawingml/2006/main" name="ウィスプ">
  <a:themeElements>
    <a:clrScheme name="ウィスプ">
      <a:dk1>
        <a:sysClr val="windowText" lastClr="000000"/>
      </a:dk1>
      <a:lt1>
        <a:sysClr val="window" lastClr="FFFFFF"/>
      </a:lt1>
      <a:dk2>
        <a:srgbClr val="647252"/>
      </a:dk2>
      <a:lt2>
        <a:srgbClr val="EAE8CF"/>
      </a:lt2>
      <a:accent1>
        <a:srgbClr val="E78712"/>
      </a:accent1>
      <a:accent2>
        <a:srgbClr val="B73C26"/>
      </a:accent2>
      <a:accent3>
        <a:srgbClr val="865331"/>
      </a:accent3>
      <a:accent4>
        <a:srgbClr val="B38648"/>
      </a:accent4>
      <a:accent5>
        <a:srgbClr val="BBB473"/>
      </a:accent5>
      <a:accent6>
        <a:srgbClr val="849276"/>
      </a:accent6>
      <a:hlink>
        <a:srgbClr val="FDAB2A"/>
      </a:hlink>
      <a:folHlink>
        <a:srgbClr val="CCB182"/>
      </a:folHlink>
    </a:clrScheme>
    <a:fontScheme name="ウィスプ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ウィスプ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54F6613E-5ED7-40ED-90A8-F639BE712C0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44</TotalTime>
  <Words>169</Words>
  <Application>Microsoft Office PowerPoint</Application>
  <PresentationFormat>ワイド画面</PresentationFormat>
  <Paragraphs>52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1" baseType="lpstr">
      <vt:lpstr>メイリオ</vt:lpstr>
      <vt:lpstr>Arial</vt:lpstr>
      <vt:lpstr>Century Gothic</vt:lpstr>
      <vt:lpstr>Wingdings</vt:lpstr>
      <vt:lpstr>Wingdings 3</vt:lpstr>
      <vt:lpstr>ウィスプ</vt:lpstr>
      <vt:lpstr>新規店舗の出店概要</vt:lpstr>
      <vt:lpstr>出店概要</vt:lpstr>
      <vt:lpstr>当初の目標</vt:lpstr>
      <vt:lpstr>新店舗の取扱商品</vt:lpstr>
      <vt:lpstr>当初の目標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新規店舗の出店概要</dc:title>
  <dc:creator>相澤裕介</dc:creator>
  <cp:lastModifiedBy>相澤裕介</cp:lastModifiedBy>
  <cp:revision>30</cp:revision>
  <dcterms:created xsi:type="dcterms:W3CDTF">2017-03-03T13:55:09Z</dcterms:created>
  <dcterms:modified xsi:type="dcterms:W3CDTF">2017-03-19T18:42:11Z</dcterms:modified>
</cp:coreProperties>
</file>