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E4-42F7-A862-AEAFC04FB0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E4-42F7-A862-AEAFC04FB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0113560"/>
        <c:axId val="340114216"/>
        <c:axId val="0"/>
      </c:bar3DChart>
      <c:catAx>
        <c:axId val="340113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4216"/>
        <c:crosses val="autoZero"/>
        <c:auto val="1"/>
        <c:lblAlgn val="ctr"/>
        <c:lblOffset val="100"/>
        <c:noMultiLvlLbl val="0"/>
      </c:catAx>
      <c:valAx>
        <c:axId val="340114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売上（円）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3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516835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580019"/>
              </p:ext>
            </p:extLst>
          </p:nvPr>
        </p:nvGraphicFramePr>
        <p:xfrm>
          <a:off x="2589213" y="1592825"/>
          <a:ext cx="8915400" cy="4822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9597313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72</TotalTime>
  <Words>168</Words>
  <Application>Microsoft Office PowerPoint</Application>
  <PresentationFormat>ワイド画面</PresentationFormat>
  <Paragraphs>53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41</cp:revision>
  <dcterms:created xsi:type="dcterms:W3CDTF">2017-03-03T13:55:09Z</dcterms:created>
  <dcterms:modified xsi:type="dcterms:W3CDTF">2017-03-21T21:31:43Z</dcterms:modified>
</cp:coreProperties>
</file>