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tint val="96000"/>
                    <a:lumMod val="104000"/>
                  </a:schemeClr>
                </a:gs>
                <a:gs pos="100000">
                  <a:schemeClr val="accent5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77000"/>
                    <a:tint val="96000"/>
                    <a:lumMod val="104000"/>
                  </a:schemeClr>
                </a:gs>
                <a:gs pos="100000">
                  <a:schemeClr val="accent5">
                    <a:tint val="77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6940752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73</TotalTime>
  <Words>168</Words>
  <Application>Microsoft Office PowerPoint</Application>
  <PresentationFormat>ワイド画面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42</cp:revision>
  <dcterms:created xsi:type="dcterms:W3CDTF">2017-03-03T13:55:09Z</dcterms:created>
  <dcterms:modified xsi:type="dcterms:W3CDTF">2017-03-22T23:55:21Z</dcterms:modified>
</cp:coreProperties>
</file>