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35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45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72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51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7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08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61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72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804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19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9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28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自転車と交通安全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相澤裕介</a:t>
            </a:r>
          </a:p>
        </p:txBody>
      </p:sp>
    </p:spTree>
    <p:extLst>
      <p:ext uri="{BB962C8B-B14F-4D97-AF65-F5344CB8AC3E}">
        <p14:creationId xmlns:p14="http://schemas.microsoft.com/office/powerpoint/2010/main" val="282661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サイクリングロードの整備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多摩川サイクリングロード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969" y="2794456"/>
            <a:ext cx="5293032" cy="351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99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</TotalTime>
  <Words>12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Tw Cen MT</vt:lpstr>
      <vt:lpstr>Tw Cen MT Condensed</vt:lpstr>
      <vt:lpstr>メイリオ</vt:lpstr>
      <vt:lpstr>Wingdings 3</vt:lpstr>
      <vt:lpstr>インテグラル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相澤裕介</dc:creator>
  <cp:lastModifiedBy>相澤裕介</cp:lastModifiedBy>
  <cp:revision>3</cp:revision>
  <dcterms:created xsi:type="dcterms:W3CDTF">2017-03-18T18:33:56Z</dcterms:created>
  <dcterms:modified xsi:type="dcterms:W3CDTF">2017-03-18T18:44:30Z</dcterms:modified>
</cp:coreProperties>
</file>