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6061842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2,000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3,500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レンタル売上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1,400,000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2,100,000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2,500,000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販売売上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1,300,000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1,950,000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2,700,000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</TotalTime>
  <Words>158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33</cp:revision>
  <dcterms:created xsi:type="dcterms:W3CDTF">2017-03-03T13:55:09Z</dcterms:created>
  <dcterms:modified xsi:type="dcterms:W3CDTF">2017-03-20T21:52:01Z</dcterms:modified>
</cp:coreProperties>
</file>