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/>
              <a:t>最初の１カ月間で</a:t>
            </a:r>
            <a:r>
              <a:rPr lang="en-US" altLang="ja-JP" sz="2800" dirty="0">
                <a:solidFill>
                  <a:srgbClr val="FF0000"/>
                </a:solidFill>
              </a:rPr>
              <a:t>2,000</a:t>
            </a:r>
            <a:r>
              <a:rPr lang="ja-JP" altLang="en-US" sz="2800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の新規会員を獲得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次の２ヵ月間で</a:t>
            </a:r>
            <a:r>
              <a:rPr lang="en-US" altLang="ja-JP" sz="2800" dirty="0">
                <a:solidFill>
                  <a:srgbClr val="FF0000"/>
                </a:solidFill>
              </a:rPr>
              <a:t>1,500</a:t>
            </a:r>
            <a:r>
              <a:rPr lang="ja-JP" altLang="en-US" sz="2800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の新規会員を獲得</a:t>
            </a:r>
          </a:p>
          <a:p>
            <a:endParaRPr lang="ja-JP" altLang="en-US" sz="2800" dirty="0"/>
          </a:p>
          <a:p>
            <a:r>
              <a:rPr lang="ja-JP" altLang="en-US" sz="2800" dirty="0"/>
              <a:t>当初の３ヵ月間で合計</a:t>
            </a:r>
            <a:r>
              <a:rPr lang="en-US" altLang="ja-JP" sz="2800" dirty="0">
                <a:solidFill>
                  <a:srgbClr val="FF0000"/>
                </a:solidFill>
              </a:rPr>
              <a:t>3,500</a:t>
            </a:r>
            <a:r>
              <a:rPr lang="ja-JP" altLang="en-US" sz="2800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</TotalTime>
  <Words>56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Century Gothic</vt:lpstr>
      <vt:lpstr>Wingdings 3</vt:lpstr>
      <vt:lpstr>ウィスプ</vt:lpstr>
      <vt:lpstr>新規店舗の出店概要</vt:lpstr>
      <vt:lpstr>出店概要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16</cp:revision>
  <dcterms:created xsi:type="dcterms:W3CDTF">2017-03-03T13:55:09Z</dcterms:created>
  <dcterms:modified xsi:type="dcterms:W3CDTF">2017-03-08T09:42:00Z</dcterms:modified>
</cp:coreProperties>
</file>