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91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67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09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16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69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8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94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0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2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09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20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19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91477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5" name="星: 5 pt 4"/>
          <p:cNvSpPr/>
          <p:nvPr/>
        </p:nvSpPr>
        <p:spPr>
          <a:xfrm>
            <a:off x="2344994" y="2802194"/>
            <a:ext cx="2920181" cy="2920181"/>
          </a:xfrm>
          <a:prstGeom prst="star5">
            <a:avLst/>
          </a:prstGeom>
          <a:solidFill>
            <a:srgbClr val="FFC000"/>
          </a:solidFill>
          <a:ln w="76200">
            <a:solidFill>
              <a:srgbClr val="FF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10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相澤裕介</dc:creator>
  <cp:lastModifiedBy>相澤裕介</cp:lastModifiedBy>
  <cp:revision>3</cp:revision>
  <dcterms:created xsi:type="dcterms:W3CDTF">2017-03-26T18:49:00Z</dcterms:created>
  <dcterms:modified xsi:type="dcterms:W3CDTF">2017-03-26T18:59:59Z</dcterms:modified>
</cp:coreProperties>
</file>