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277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042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6998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138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5277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991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351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42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15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784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36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981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51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220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83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928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65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出店候補地</a:t>
            </a:r>
            <a:endParaRPr kumimoji="1" lang="en-US" altLang="ja-JP" dirty="0"/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  <a:endParaRPr lang="en-US" altLang="ja-JP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出店時期</a:t>
            </a:r>
            <a:endParaRPr lang="en-US" altLang="ja-JP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</TotalTime>
  <Words>19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ウィスプ</vt:lpstr>
      <vt:lpstr>新規店舗の出店概要</vt:lpstr>
      <vt:lpstr>出店概要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6</cp:revision>
  <dcterms:created xsi:type="dcterms:W3CDTF">2017-03-03T13:55:09Z</dcterms:created>
  <dcterms:modified xsi:type="dcterms:W3CDTF">2017-03-07T17:26:16Z</dcterms:modified>
</cp:coreProperties>
</file>