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2" autoAdjust="0"/>
    <p:restoredTop sz="94660"/>
  </p:normalViewPr>
  <p:slideViewPr>
    <p:cSldViewPr snapToGrid="0">
      <p:cViewPr varScale="1">
        <p:scale>
          <a:sx n="66" d="100"/>
          <a:sy n="66" d="100"/>
        </p:scale>
        <p:origin x="9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0822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1597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7745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8011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3669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8561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9061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0594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7009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0629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733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71BAC-023A-42B1-9CD4-CF0EF7416051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9776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○○レンタル株式会社</a:t>
            </a:r>
          </a:p>
          <a:p>
            <a:r>
              <a:rPr lang="ja-JP" altLang="en-US" dirty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23933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出店候補地</a:t>
            </a:r>
            <a:endParaRPr kumimoji="1" lang="en-US" altLang="ja-JP" dirty="0"/>
          </a:p>
          <a:p>
            <a:pPr lvl="1"/>
            <a:r>
              <a:rPr lang="ja-JP" altLang="en-US" dirty="0"/>
              <a:t>山手駅西口　○○ビル２階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dirty="0"/>
              <a:t>店舗面積</a:t>
            </a:r>
            <a:endParaRPr lang="en-US" altLang="ja-JP" dirty="0"/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dirty="0"/>
              <a:t>出店時期</a:t>
            </a:r>
            <a:endParaRPr lang="en-US" altLang="ja-JP" dirty="0"/>
          </a:p>
          <a:p>
            <a:pPr lvl="1"/>
            <a:r>
              <a:rPr lang="ja-JP" altLang="en-US" dirty="0"/>
              <a:t>２０１８年４月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  <a:endParaRPr lang="en-US" altLang="ja-JP" dirty="0"/>
          </a:p>
          <a:p>
            <a:pPr lvl="2"/>
            <a:r>
              <a:rPr lang="ja-JP" altLang="en-US" dirty="0"/>
              <a:t>改装工事は２０１８年３月中旬より開始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98559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19</Words>
  <Application>Microsoft Office PowerPoint</Application>
  <PresentationFormat>ワイド画面</PresentationFormat>
  <Paragraphs>13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游ゴシック</vt:lpstr>
      <vt:lpstr>游ゴシック Light</vt:lpstr>
      <vt:lpstr>Arial</vt:lpstr>
      <vt:lpstr>Office テーマ</vt:lpstr>
      <vt:lpstr>新規店舗の出店概要</vt:lpstr>
      <vt:lpstr>出店概要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4</cp:revision>
  <dcterms:created xsi:type="dcterms:W3CDTF">2017-03-03T13:55:09Z</dcterms:created>
  <dcterms:modified xsi:type="dcterms:W3CDTF">2017-03-06T12:16:52Z</dcterms:modified>
</cp:coreProperties>
</file>