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91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367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09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163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69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78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94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01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32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09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20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C32E-6D45-40AF-A921-BA39A64ECF6B}" type="datetimeFigureOut">
              <a:rPr kumimoji="1" lang="ja-JP" altLang="en-US" smtClean="0"/>
              <a:t>2017/3/27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D6F7D-CEFC-433D-97C1-37A3492C2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194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図形の描画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914774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図形の描画と書式指定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図形の描画</a:t>
            </a:r>
          </a:p>
        </p:txBody>
      </p:sp>
      <p:sp>
        <p:nvSpPr>
          <p:cNvPr id="5" name="星: 5 pt 4"/>
          <p:cNvSpPr/>
          <p:nvPr/>
        </p:nvSpPr>
        <p:spPr>
          <a:xfrm>
            <a:off x="2344994" y="2802194"/>
            <a:ext cx="2920181" cy="292018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105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図形の描画</vt:lpstr>
      <vt:lpstr>図形の描画と書式指定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相澤裕介</dc:creator>
  <cp:lastModifiedBy>相澤裕介</cp:lastModifiedBy>
  <cp:revision>2</cp:revision>
  <dcterms:created xsi:type="dcterms:W3CDTF">2017-03-26T18:49:00Z</dcterms:created>
  <dcterms:modified xsi:type="dcterms:W3CDTF">2017-03-26T18:53:26Z</dcterms:modified>
</cp:coreProperties>
</file>