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9" r:id="rId1"/>
  </p:sldMasterIdLst>
  <p:sldIdLst>
    <p:sldId id="256" r:id="rId2"/>
    <p:sldId id="257" r:id="rId3"/>
    <p:sldId id="258" r:id="rId4"/>
    <p:sldId id="259" r:id="rId5"/>
    <p:sldId id="260" r:id="rId6"/>
    <p:sldId id="261" r:id="rId7"/>
    <p:sldId id="262"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38B1855-1B75-4FBE-930C-398BA8C253C6}" styleName="テーマ スタイル 2 - アクセント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5758FB7-9AC5-4552-8A53-C91805E547FA}" styleName="テーマ スタイル 1 - アクセント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17292A2E-F333-43FB-9621-5CBBE7FDCDCB}" styleName="淡色スタイル 2 - アクセント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8FD4443E-F989-4FC4-A0C8-D5A2AF1F390B}" styleName="濃色スタイル 1 - アクセント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AF606853-7671-496A-8E4F-DF71F8EC918B}" styleName="濃色スタイル 1 - アクセント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62" autoAdjust="0"/>
    <p:restoredTop sz="94660"/>
  </p:normalViewPr>
  <p:slideViewPr>
    <p:cSldViewPr snapToGrid="0">
      <p:cViewPr varScale="1">
        <p:scale>
          <a:sx n="65" d="100"/>
          <a:sy n="65" d="100"/>
        </p:scale>
        <p:origin x="102"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7"/>
    </mc:Choice>
    <mc:Fallback>
      <c:style val="7"/>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stacked"/>
        <c:varyColors val="0"/>
        <c:ser>
          <c:idx val="0"/>
          <c:order val="0"/>
          <c:tx>
            <c:strRef>
              <c:f>Sheet1!$B$1</c:f>
              <c:strCache>
                <c:ptCount val="1"/>
                <c:pt idx="0">
                  <c:v>レンタル</c:v>
                </c:pt>
              </c:strCache>
            </c:strRef>
          </c:tx>
          <c:spPr>
            <a:gradFill rotWithShape="1">
              <a:gsLst>
                <a:gs pos="0">
                  <a:schemeClr val="accent5">
                    <a:shade val="76000"/>
                    <a:tint val="96000"/>
                    <a:lumMod val="104000"/>
                  </a:schemeClr>
                </a:gs>
                <a:gs pos="100000">
                  <a:schemeClr val="accent5">
                    <a:shade val="76000"/>
                    <a:shade val="98000"/>
                    <a:lumMod val="94000"/>
                  </a:schemeClr>
                </a:gs>
              </a:gsLst>
              <a:lin ang="5400000" scaled="0"/>
            </a:gradFill>
            <a:ln>
              <a:noFill/>
            </a:ln>
            <a:effectLst>
              <a:outerShdw blurRad="50800" dist="38100" dir="5400000" rotWithShape="0">
                <a:srgbClr val="000000">
                  <a:alpha val="60000"/>
                </a:srgbClr>
              </a:outerShdw>
            </a:effectLst>
            <a:sp3d/>
          </c:spPr>
          <c:invertIfNegative val="0"/>
          <c:cat>
            <c:strRef>
              <c:f>Sheet1!$A$2:$A$7</c:f>
              <c:strCache>
                <c:ptCount val="6"/>
                <c:pt idx="0">
                  <c:v>4月</c:v>
                </c:pt>
                <c:pt idx="1">
                  <c:v>5月</c:v>
                </c:pt>
                <c:pt idx="2">
                  <c:v>6月</c:v>
                </c:pt>
                <c:pt idx="3">
                  <c:v>7月</c:v>
                </c:pt>
                <c:pt idx="4">
                  <c:v>8月</c:v>
                </c:pt>
                <c:pt idx="5">
                  <c:v>9月</c:v>
                </c:pt>
              </c:strCache>
            </c:strRef>
          </c:cat>
          <c:val>
            <c:numRef>
              <c:f>Sheet1!$B$2:$B$7</c:f>
              <c:numCache>
                <c:formatCode>General</c:formatCode>
                <c:ptCount val="6"/>
                <c:pt idx="0">
                  <c:v>1400000</c:v>
                </c:pt>
                <c:pt idx="1">
                  <c:v>2100000</c:v>
                </c:pt>
                <c:pt idx="2">
                  <c:v>2500000</c:v>
                </c:pt>
                <c:pt idx="3">
                  <c:v>2600000</c:v>
                </c:pt>
                <c:pt idx="4">
                  <c:v>2700000</c:v>
                </c:pt>
                <c:pt idx="5">
                  <c:v>2700000</c:v>
                </c:pt>
              </c:numCache>
            </c:numRef>
          </c:val>
          <c:extLst>
            <c:ext xmlns:c16="http://schemas.microsoft.com/office/drawing/2014/chart" uri="{C3380CC4-5D6E-409C-BE32-E72D297353CC}">
              <c16:uniqueId val="{00000000-CDE4-42F7-A862-AEAFC04FB07C}"/>
            </c:ext>
          </c:extLst>
        </c:ser>
        <c:ser>
          <c:idx val="1"/>
          <c:order val="1"/>
          <c:tx>
            <c:strRef>
              <c:f>Sheet1!$C$1</c:f>
              <c:strCache>
                <c:ptCount val="1"/>
                <c:pt idx="0">
                  <c:v>販売</c:v>
                </c:pt>
              </c:strCache>
            </c:strRef>
          </c:tx>
          <c:spPr>
            <a:solidFill>
              <a:schemeClr val="accent1">
                <a:lumMod val="60000"/>
                <a:lumOff val="40000"/>
              </a:schemeClr>
            </a:solidFill>
            <a:ln>
              <a:noFill/>
            </a:ln>
            <a:effectLst>
              <a:outerShdw blurRad="50800" dist="38100" dir="5400000" rotWithShape="0">
                <a:srgbClr val="000000">
                  <a:alpha val="60000"/>
                </a:srgbClr>
              </a:outerShdw>
            </a:effectLst>
            <a:sp3d/>
          </c:spPr>
          <c:invertIfNegative val="0"/>
          <c:cat>
            <c:strRef>
              <c:f>Sheet1!$A$2:$A$7</c:f>
              <c:strCache>
                <c:ptCount val="6"/>
                <c:pt idx="0">
                  <c:v>4月</c:v>
                </c:pt>
                <c:pt idx="1">
                  <c:v>5月</c:v>
                </c:pt>
                <c:pt idx="2">
                  <c:v>6月</c:v>
                </c:pt>
                <c:pt idx="3">
                  <c:v>7月</c:v>
                </c:pt>
                <c:pt idx="4">
                  <c:v>8月</c:v>
                </c:pt>
                <c:pt idx="5">
                  <c:v>9月</c:v>
                </c:pt>
              </c:strCache>
            </c:strRef>
          </c:cat>
          <c:val>
            <c:numRef>
              <c:f>Sheet1!$C$2:$C$7</c:f>
              <c:numCache>
                <c:formatCode>General</c:formatCode>
                <c:ptCount val="6"/>
                <c:pt idx="0">
                  <c:v>550000</c:v>
                </c:pt>
                <c:pt idx="1">
                  <c:v>600000</c:v>
                </c:pt>
                <c:pt idx="2">
                  <c:v>1300000</c:v>
                </c:pt>
                <c:pt idx="3">
                  <c:v>950000</c:v>
                </c:pt>
                <c:pt idx="4">
                  <c:v>550000</c:v>
                </c:pt>
                <c:pt idx="5">
                  <c:v>600000</c:v>
                </c:pt>
              </c:numCache>
            </c:numRef>
          </c:val>
          <c:extLst>
            <c:ext xmlns:c16="http://schemas.microsoft.com/office/drawing/2014/chart" uri="{C3380CC4-5D6E-409C-BE32-E72D297353CC}">
              <c16:uniqueId val="{00000001-CDE4-42F7-A862-AEAFC04FB07C}"/>
            </c:ext>
          </c:extLst>
        </c:ser>
        <c:dLbls>
          <c:showLegendKey val="0"/>
          <c:showVal val="0"/>
          <c:showCatName val="0"/>
          <c:showSerName val="0"/>
          <c:showPercent val="0"/>
          <c:showBubbleSize val="0"/>
        </c:dLbls>
        <c:gapWidth val="150"/>
        <c:shape val="box"/>
        <c:axId val="340113560"/>
        <c:axId val="340114216"/>
        <c:axId val="0"/>
      </c:bar3DChart>
      <c:catAx>
        <c:axId val="340113560"/>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lt1">
                    <a:lumMod val="85000"/>
                  </a:schemeClr>
                </a:solidFill>
                <a:latin typeface="+mn-lt"/>
                <a:ea typeface="+mn-ea"/>
                <a:cs typeface="+mn-cs"/>
              </a:defRPr>
            </a:pPr>
            <a:endParaRPr lang="ja-JP"/>
          </a:p>
        </c:txPr>
        <c:crossAx val="340114216"/>
        <c:crosses val="autoZero"/>
        <c:auto val="1"/>
        <c:lblAlgn val="ctr"/>
        <c:lblOffset val="100"/>
        <c:noMultiLvlLbl val="0"/>
      </c:catAx>
      <c:valAx>
        <c:axId val="340114216"/>
        <c:scaling>
          <c:orientation val="minMax"/>
        </c:scaling>
        <c:delete val="0"/>
        <c:axPos val="l"/>
        <c:majorGridlines>
          <c:spPr>
            <a:ln w="9525" cap="flat" cmpd="sng" algn="ctr">
              <a:solidFill>
                <a:schemeClr val="dk1">
                  <a:lumMod val="50000"/>
                  <a:lumOff val="50000"/>
                </a:schemeClr>
              </a:solidFill>
              <a:round/>
            </a:ln>
            <a:effectLst/>
          </c:spPr>
        </c:majorGridlines>
        <c:title>
          <c:tx>
            <c:rich>
              <a:bodyPr rot="-5400000" spcFirstLastPara="1" vertOverflow="ellipsis" vert="horz" wrap="square" anchor="ctr" anchorCtr="1"/>
              <a:lstStyle/>
              <a:p>
                <a:pPr>
                  <a:defRPr sz="1400" b="1" i="0" u="none" strike="noStrike" kern="1200" cap="all" baseline="0">
                    <a:solidFill>
                      <a:schemeClr val="lt1">
                        <a:lumMod val="85000"/>
                      </a:schemeClr>
                    </a:solidFill>
                    <a:latin typeface="+mn-lt"/>
                    <a:ea typeface="+mn-ea"/>
                    <a:cs typeface="+mn-cs"/>
                  </a:defRPr>
                </a:pPr>
                <a:r>
                  <a:rPr lang="ja-JP" sz="1400" dirty="0"/>
                  <a:t>売上（</a:t>
                </a:r>
                <a:r>
                  <a:rPr lang="ja-JP" altLang="en-US" sz="1400" dirty="0"/>
                  <a:t>千</a:t>
                </a:r>
                <a:r>
                  <a:rPr lang="ja-JP" sz="1400" dirty="0"/>
                  <a:t>円）</a:t>
                </a:r>
              </a:p>
            </c:rich>
          </c:tx>
          <c:overlay val="0"/>
          <c:spPr>
            <a:noFill/>
            <a:ln>
              <a:noFill/>
            </a:ln>
            <a:effectLst/>
          </c:spPr>
          <c:txPr>
            <a:bodyPr rot="-5400000" spcFirstLastPara="1" vertOverflow="ellipsis" vert="horz" wrap="square" anchor="ctr" anchorCtr="1"/>
            <a:lstStyle/>
            <a:p>
              <a:pPr>
                <a:defRPr sz="1400" b="1" i="0" u="none" strike="noStrike" kern="1200" cap="all" baseline="0">
                  <a:solidFill>
                    <a:schemeClr val="lt1">
                      <a:lumMod val="85000"/>
                    </a:schemeClr>
                  </a:solidFill>
                  <a:latin typeface="+mn-lt"/>
                  <a:ea typeface="+mn-ea"/>
                  <a:cs typeface="+mn-cs"/>
                </a:defRPr>
              </a:pPr>
              <a:endParaRPr lang="ja-JP"/>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lt1">
                    <a:lumMod val="85000"/>
                  </a:schemeClr>
                </a:solidFill>
                <a:latin typeface="+mn-lt"/>
                <a:ea typeface="+mn-ea"/>
                <a:cs typeface="+mn-cs"/>
              </a:defRPr>
            </a:pPr>
            <a:endParaRPr lang="ja-JP"/>
          </a:p>
        </c:txPr>
        <c:crossAx val="340113560"/>
        <c:crosses val="autoZero"/>
        <c:crossBetween val="between"/>
        <c:dispUnits>
          <c:builtInUnit val="thousands"/>
        </c:dispUnits>
      </c:valAx>
      <c:spPr>
        <a:no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lt1">
                  <a:lumMod val="85000"/>
                </a:schemeClr>
              </a:solidFill>
              <a:latin typeface="+mn-lt"/>
              <a:ea typeface="+mn-ea"/>
              <a:cs typeface="+mn-cs"/>
            </a:defRPr>
          </a:pPr>
          <a:endParaRPr lang="ja-JP"/>
        </a:p>
      </c:txPr>
    </c:legend>
    <c:plotVisOnly val="1"/>
    <c:dispBlanksAs val="gap"/>
    <c:showDLblsOverMax val="0"/>
  </c:chart>
  <c: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a:ln>
      <a:noFill/>
    </a:ln>
    <a:effectLst/>
  </c:spPr>
  <c:txPr>
    <a:bodyPr/>
    <a:lstStyle/>
    <a:p>
      <a:pPr>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withinLinear" id="18">
  <a:schemeClr val="accent5"/>
</cs:colorStyle>
</file>

<file path=ppt/charts/style1.xml><?xml version="1.0" encoding="utf-8"?>
<cs:chartStyle xmlns:cs="http://schemas.microsoft.com/office/drawing/2012/chartStyle" xmlns:a="http://schemas.openxmlformats.org/drawingml/2006/main" id="294">
  <cs:axisTitle>
    <cs:lnRef idx="0"/>
    <cs:fillRef idx="0"/>
    <cs:effectRef idx="0"/>
    <cs:fontRef idx="minor">
      <a:schemeClr val="lt1">
        <a:lumMod val="85000"/>
      </a:schemeClr>
    </cs:fontRef>
    <cs:defRPr sz="1197" b="1" kern="1200" cap="all"/>
  </cs:axisTitle>
  <cs:categoryAxis>
    <cs:lnRef idx="0"/>
    <cs:fillRef idx="0"/>
    <cs:effectRef idx="0"/>
    <cs:fontRef idx="minor">
      <a:schemeClr val="lt1">
        <a:lumMod val="85000"/>
      </a:schemeClr>
    </cs:fontRef>
    <cs:spPr/>
    <cs:defRPr sz="1197" kern="1200"/>
  </cs:categoryAxis>
  <cs:chartArea>
    <cs:lnRef idx="0"/>
    <cs:fillRef idx="0"/>
    <cs:effectRef idx="0"/>
    <cs:fontRef idx="minor">
      <a:schemeClr val="dk1"/>
    </cs:fontRef>
    <cs: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cs:spPr>
    <cs:defRPr sz="1330" kern="1200"/>
  </cs:chartArea>
  <cs:dataLabel>
    <cs:lnRef idx="0"/>
    <cs:fillRef idx="0"/>
    <cs:effectRef idx="0"/>
    <cs:fontRef idx="minor">
      <a:schemeClr val="lt1">
        <a:lumMod val="85000"/>
      </a:schemeClr>
    </cs:fontRef>
    <cs:defRPr sz="1197" kern="1200"/>
  </cs:dataLabel>
  <cs:dataLabelCallout>
    <cs:lnRef idx="0"/>
    <cs:fillRef idx="0"/>
    <cs:effectRef idx="0"/>
    <cs:fontRef idx="minor">
      <a:schemeClr val="dk1">
        <a:lumMod val="65000"/>
        <a:lumOff val="35000"/>
      </a:schemeClr>
    </cs:fontRef>
    <cs:spPr>
      <a:solidFill>
        <a:schemeClr val="lt1"/>
      </a:solidFill>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lt1">
        <a:lumMod val="85000"/>
      </a:schemeClr>
    </cs:fontRef>
    <cs:spPr>
      <a:ln w="9525">
        <a:solidFill>
          <a:schemeClr val="lt1">
            <a:lumMod val="95000"/>
            <a:alpha val="54000"/>
          </a:schemeClr>
        </a:solidFill>
      </a:ln>
    </cs:spPr>
    <cs:defRPr sz="1197" kern="1200"/>
  </cs:dataTable>
  <cs:downBar>
    <cs:lnRef idx="0"/>
    <cs:fillRef idx="0"/>
    <cs:effectRef idx="0"/>
    <cs:fontRef idx="minor">
      <a:schemeClr val="tx1"/>
    </cs:fontRef>
    <cs:spPr>
      <a:solidFill>
        <a:schemeClr val="dk1">
          <a:lumMod val="75000"/>
          <a:lumOff val="25000"/>
        </a:schemeClr>
      </a:solidFill>
      <a:ln w="9525">
        <a:solidFill>
          <a:schemeClr val="lt1">
            <a:lumMod val="95000"/>
            <a:alpha val="54000"/>
          </a:schemeClr>
        </a:solidFill>
      </a:ln>
    </cs:spPr>
  </cs:downBar>
  <cs:dropLine>
    <cs:lnRef idx="0"/>
    <cs:fillRef idx="0"/>
    <cs:effectRef idx="0"/>
    <cs:fontRef idx="minor">
      <a:schemeClr val="tx1"/>
    </cs:fontRef>
    <cs:spPr>
      <a:ln w="9525">
        <a:solidFill>
          <a:schemeClr val="lt1">
            <a:lumMod val="95000"/>
            <a:alpha val="54000"/>
          </a:schemeClr>
        </a:solidFill>
        <a:prstDash val="dash"/>
      </a:ln>
    </cs:spPr>
  </cs:dropLine>
  <cs:errorBar>
    <cs:lnRef idx="0"/>
    <cs:fillRef idx="0"/>
    <cs:effectRef idx="0"/>
    <cs:fontRef idx="minor">
      <a:schemeClr val="tx1"/>
    </cs:fontRef>
    <cs:spPr>
      <a:ln w="9525" cap="flat" cmpd="sng" algn="ctr">
        <a:solidFill>
          <a:schemeClr val="lt1">
            <a:lumMod val="9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dk1">
            <a:lumMod val="50000"/>
            <a:lumOff val="50000"/>
          </a:schemeClr>
        </a:solidFill>
        <a:round/>
      </a:ln>
    </cs:spPr>
  </cs:gridlineMajor>
  <cs:gridlineMinor>
    <cs:lnRef idx="0"/>
    <cs:fillRef idx="0"/>
    <cs:effectRef idx="0"/>
    <cs:fontRef idx="minor">
      <a:schemeClr val="tx1"/>
    </cs:fontRef>
    <cs:spPr>
      <a:ln>
        <a:solidFill>
          <a:schemeClr val="dk1">
            <a:lumMod val="60000"/>
            <a:lumOff val="40000"/>
          </a:schemeClr>
        </a:solidFill>
      </a:ln>
    </cs:spPr>
  </cs:gridlineMinor>
  <cs:hiLoLine>
    <cs:lnRef idx="0"/>
    <cs:fillRef idx="0"/>
    <cs:effectRef idx="0"/>
    <cs:fontRef idx="minor">
      <a:schemeClr val="tx1"/>
    </cs:fontRef>
    <cs:spPr>
      <a:ln w="9525">
        <a:solidFill>
          <a:schemeClr val="lt1">
            <a:lumMod val="95000"/>
            <a:alpha val="54000"/>
          </a:schemeClr>
        </a:solidFill>
        <a:prstDash val="dash"/>
      </a:ln>
    </cs:spPr>
  </cs:hiLoLine>
  <cs:leaderLine>
    <cs:lnRef idx="0"/>
    <cs:fillRef idx="0"/>
    <cs:effectRef idx="0"/>
    <cs:fontRef idx="minor">
      <a:schemeClr val="tx1"/>
    </cs:fontRef>
    <cs:spPr>
      <a:ln w="9525">
        <a:solidFill>
          <a:schemeClr val="lt1">
            <a:lumMod val="95000"/>
            <a:alpha val="54000"/>
          </a:schemeClr>
        </a:solidFill>
      </a:ln>
    </cs:spPr>
  </cs:leaderLine>
  <cs:legend>
    <cs:lnRef idx="0"/>
    <cs:fillRef idx="0"/>
    <cs:effectRef idx="0"/>
    <cs:fontRef idx="minor">
      <a:schemeClr val="lt1">
        <a:lumMod val="85000"/>
      </a:schemeClr>
    </cs:fontRef>
    <cs:defRPr sz="1197" kern="1200"/>
  </cs:legend>
  <cs:plotArea>
    <cs:lnRef idx="0"/>
    <cs:fillRef idx="0"/>
    <cs:effectRef idx="0"/>
    <cs:fontRef idx="minor">
      <a:schemeClr val="tx1"/>
    </cs:fontRef>
  </cs:plotArea>
  <cs:plotArea3D>
    <cs:lnRef idx="0"/>
    <cs:fillRef idx="0"/>
    <cs:effectRef idx="0"/>
    <cs:fontRef idx="minor">
      <a:schemeClr val="tx1"/>
    </cs:fontRef>
  </cs:plotArea3D>
  <cs:seriesAxis>
    <cs:lnRef idx="0"/>
    <cs:fillRef idx="0"/>
    <cs:effectRef idx="0"/>
    <cs:fontRef idx="minor">
      <a:schemeClr val="lt1">
        <a:lumMod val="85000"/>
      </a:schemeClr>
    </cs:fontRef>
    <cs:spPr/>
    <cs:defRPr sz="1197" kern="1200"/>
  </cs:seriesAxis>
  <cs:seriesLine>
    <cs:lnRef idx="0"/>
    <cs:fillRef idx="0"/>
    <cs:effectRef idx="0"/>
    <cs:fontRef idx="minor">
      <a:schemeClr val="lt1"/>
    </cs:fontRef>
    <cs:spPr>
      <a:ln w="9525" cap="flat" cmpd="sng" algn="ctr">
        <a:solidFill>
          <a:schemeClr val="lt1">
            <a:lumMod val="95000"/>
            <a:alpha val="54000"/>
          </a:schemeClr>
        </a:solidFill>
        <a:round/>
      </a:ln>
    </cs:spPr>
  </cs:seriesLine>
  <cs:title>
    <cs:lnRef idx="0"/>
    <cs:fillRef idx="0"/>
    <cs:effectRef idx="0"/>
    <cs:fontRef idx="minor">
      <a:schemeClr val="lt1">
        <a:lumMod val="95000"/>
      </a:schemeClr>
    </cs:fontRef>
    <cs:defRPr sz="2128" b="1" kern="1200" spc="100" baseline="0">
      <a:effectLst>
        <a:outerShdw blurRad="50800" dist="38100" dir="5400000" algn="t" rotWithShape="0">
          <a:prstClr val="black">
            <a:alpha val="40000"/>
          </a:prstClr>
        </a:outerShdw>
      </a:effectLst>
    </cs:defRPr>
  </cs:title>
  <cs:trendline>
    <cs:lnRef idx="0">
      <cs:styleClr val="auto"/>
    </cs:lnRef>
    <cs:fillRef idx="0"/>
    <cs:effectRef idx="0"/>
    <cs:fontRef idx="minor">
      <a:schemeClr val="tx1"/>
    </cs:fontRef>
    <cs:spPr>
      <a:ln w="19050" cap="rnd">
        <a:solidFill>
          <a:schemeClr val="phClr"/>
        </a:solidFill>
      </a:ln>
    </cs:spPr>
  </cs:trendline>
  <cs:trendlineLabel>
    <cs:lnRef idx="0"/>
    <cs:fillRef idx="0"/>
    <cs:effectRef idx="0"/>
    <cs:fontRef idx="minor">
      <a:schemeClr val="lt1">
        <a:lumMod val="85000"/>
      </a:schemeClr>
    </cs:fontRef>
    <cs:defRPr sz="1197" kern="1200"/>
  </cs:trendlineLabel>
  <cs:upBar>
    <cs:lnRef idx="0"/>
    <cs:fillRef idx="0"/>
    <cs:effectRef idx="0"/>
    <cs:fontRef idx="minor">
      <a:schemeClr val="tx1"/>
    </cs:fontRef>
    <cs:spPr>
      <a:solidFill>
        <a:schemeClr val="lt1"/>
      </a:solidFill>
      <a:ln w="9525">
        <a:solidFill>
          <a:schemeClr val="lt1">
            <a:lumMod val="95000"/>
            <a:alpha val="54000"/>
          </a:schemeClr>
        </a:solidFill>
      </a:ln>
    </cs:spPr>
  </cs:upBar>
  <cs:valueAxis>
    <cs:lnRef idx="0"/>
    <cs:fillRef idx="0"/>
    <cs:effectRef idx="0"/>
    <cs:fontRef idx="minor">
      <a:schemeClr val="lt1">
        <a:lumMod val="85000"/>
      </a:schemeClr>
    </cs:fontRef>
    <cs:defRPr sz="1197" kern="1200"/>
  </cs:valueAxis>
  <cs:wall>
    <cs:lnRef idx="0"/>
    <cs:fillRef idx="0"/>
    <cs:effectRef idx="0"/>
    <cs:fontRef idx="minor">
      <a:schemeClr val="tx1"/>
    </cs:fontRef>
  </cs:wall>
</cs:chartStyle>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1201102-B653-420D-A6E9-BB5CEE441DF2}" type="doc">
      <dgm:prSet loTypeId="urn:microsoft.com/office/officeart/2005/8/layout/process4" loCatId="list" qsTypeId="urn:microsoft.com/office/officeart/2005/8/quickstyle/3d3" qsCatId="3D" csTypeId="urn:microsoft.com/office/officeart/2005/8/colors/colorful4" csCatId="colorful" phldr="1"/>
      <dgm:spPr/>
      <dgm:t>
        <a:bodyPr/>
        <a:lstStyle/>
        <a:p>
          <a:endParaRPr kumimoji="1" lang="ja-JP" altLang="en-US"/>
        </a:p>
      </dgm:t>
    </dgm:pt>
    <dgm:pt modelId="{E1A1569E-81F9-410B-AAF2-3853E9DF53E9}">
      <dgm:prSet phldrT="[テキスト]" custT="1"/>
      <dgm:spPr/>
      <dgm:t>
        <a:bodyPr/>
        <a:lstStyle/>
        <a:p>
          <a:r>
            <a:rPr kumimoji="1" lang="en-US" altLang="ja-JP" sz="1800" dirty="0">
              <a:latin typeface="HGPｺﾞｼｯｸE" panose="020B0900000000000000" pitchFamily="50" charset="-128"/>
              <a:ea typeface="HGPｺﾞｼｯｸE" panose="020B0900000000000000" pitchFamily="50" charset="-128"/>
            </a:rPr>
            <a:t>0</a:t>
          </a:r>
          <a:r>
            <a:rPr kumimoji="1" lang="ja-JP" altLang="en-US" sz="1800" dirty="0">
              <a:latin typeface="HGPｺﾞｼｯｸE" panose="020B0900000000000000" pitchFamily="50" charset="-128"/>
              <a:ea typeface="HGPｺﾞｼｯｸE" panose="020B0900000000000000" pitchFamily="50" charset="-128"/>
            </a:rPr>
            <a:t>～</a:t>
          </a:r>
          <a:r>
            <a:rPr kumimoji="1" lang="en-US" altLang="ja-JP" sz="1800" dirty="0">
              <a:latin typeface="HGPｺﾞｼｯｸE" panose="020B0900000000000000" pitchFamily="50" charset="-128"/>
              <a:ea typeface="HGPｺﾞｼｯｸE" panose="020B0900000000000000" pitchFamily="50" charset="-128"/>
            </a:rPr>
            <a:t>999</a:t>
          </a:r>
          <a:r>
            <a:rPr kumimoji="1" lang="ja-JP" altLang="en-US" sz="1800" dirty="0">
              <a:latin typeface="HGPｺﾞｼｯｸE" panose="020B0900000000000000" pitchFamily="50" charset="-128"/>
              <a:ea typeface="HGPｺﾞｼｯｸE" panose="020B0900000000000000" pitchFamily="50" charset="-128"/>
            </a:rPr>
            <a:t>ポイント</a:t>
          </a:r>
        </a:p>
      </dgm:t>
    </dgm:pt>
    <dgm:pt modelId="{4D9981B4-FC48-47B3-8792-BEC96C2FDBB2}" type="parTrans" cxnId="{A785AAE4-64FA-4492-9AD9-D314FE7D5B84}">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C56BE015-0E51-4270-A02E-21EC8132DD1D}" type="sibTrans" cxnId="{A785AAE4-64FA-4492-9AD9-D314FE7D5B84}">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E70ED0BA-8DF4-4626-BDA5-5BD36CC06A1B}">
      <dgm:prSet phldrT="[テキスト]" custT="1"/>
      <dgm:spPr/>
      <dgm:t>
        <a:bodyPr/>
        <a:lstStyle/>
        <a:p>
          <a:r>
            <a:rPr kumimoji="1" lang="ja-JP" altLang="en-US" sz="1800" dirty="0">
              <a:latin typeface="HGPｺﾞｼｯｸE" panose="020B0900000000000000" pitchFamily="50" charset="-128"/>
              <a:ea typeface="HGPｺﾞｼｯｸE" panose="020B0900000000000000" pitchFamily="50" charset="-128"/>
            </a:rPr>
            <a:t>割引なし</a:t>
          </a:r>
        </a:p>
      </dgm:t>
    </dgm:pt>
    <dgm:pt modelId="{5D5BFC88-209B-4539-BB2D-3A244FCEFEB8}" type="parTrans" cxnId="{B482744A-758B-4245-86AA-E9D35A6F6EE4}">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F0FD704D-ED85-444A-BA78-0324ED52388A}" type="sibTrans" cxnId="{B482744A-758B-4245-86AA-E9D35A6F6EE4}">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AC70D1F7-A648-4ABB-B7CD-639F6A931255}">
      <dgm:prSet phldrT="[テキスト]" custT="1"/>
      <dgm:spPr/>
      <dgm:t>
        <a:bodyPr/>
        <a:lstStyle/>
        <a:p>
          <a:r>
            <a:rPr kumimoji="1" lang="en-US" altLang="en-US" sz="1800" dirty="0">
              <a:latin typeface="HGPｺﾞｼｯｸE" panose="020B0900000000000000" pitchFamily="50" charset="-128"/>
              <a:ea typeface="HGPｺﾞｼｯｸE" panose="020B0900000000000000" pitchFamily="50" charset="-128"/>
            </a:rPr>
            <a:t>1,000</a:t>
          </a:r>
          <a:r>
            <a:rPr kumimoji="1" lang="ja-JP" altLang="en-US" sz="1800" dirty="0">
              <a:latin typeface="HGPｺﾞｼｯｸE" panose="020B0900000000000000" pitchFamily="50" charset="-128"/>
              <a:ea typeface="HGPｺﾞｼｯｸE" panose="020B0900000000000000" pitchFamily="50" charset="-128"/>
            </a:rPr>
            <a:t>～</a:t>
          </a:r>
          <a:r>
            <a:rPr kumimoji="1" lang="en-US" altLang="en-US" sz="1800" dirty="0">
              <a:latin typeface="HGPｺﾞｼｯｸE" panose="020B0900000000000000" pitchFamily="50" charset="-128"/>
              <a:ea typeface="HGPｺﾞｼｯｸE" panose="020B0900000000000000" pitchFamily="50" charset="-128"/>
            </a:rPr>
            <a:t>1,999</a:t>
          </a:r>
          <a:r>
            <a:rPr kumimoji="1" lang="ja-JP" altLang="en-US" sz="1800" dirty="0">
              <a:latin typeface="HGPｺﾞｼｯｸE" panose="020B0900000000000000" pitchFamily="50" charset="-128"/>
              <a:ea typeface="HGPｺﾞｼｯｸE" panose="020B0900000000000000" pitchFamily="50" charset="-128"/>
            </a:rPr>
            <a:t>ポイント</a:t>
          </a:r>
        </a:p>
      </dgm:t>
    </dgm:pt>
    <dgm:pt modelId="{1D972318-0D7C-47D7-BFEA-D248E9C7F2B4}" type="parTrans" cxnId="{83E5A31D-9C54-4D7A-837C-BCD8143707E3}">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2F7D8E59-C467-491A-A004-BB7D6D5BD063}" type="sibTrans" cxnId="{83E5A31D-9C54-4D7A-837C-BCD8143707E3}">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DBA52BD0-DC69-4512-82D2-DAD09E991528}">
      <dgm:prSet phldrT="[テキスト]" custT="1"/>
      <dgm:spPr/>
      <dgm:t>
        <a:bodyPr/>
        <a:lstStyle/>
        <a:p>
          <a:r>
            <a:rPr kumimoji="1" lang="ja-JP" altLang="en-US" sz="1800" dirty="0">
              <a:latin typeface="HGPｺﾞｼｯｸE" panose="020B0900000000000000" pitchFamily="50" charset="-128"/>
              <a:ea typeface="HGPｺﾞｼｯｸE" panose="020B0900000000000000" pitchFamily="50" charset="-128"/>
            </a:rPr>
            <a:t>レンタル料金 </a:t>
          </a:r>
          <a:r>
            <a:rPr kumimoji="1" lang="en-US" altLang="en-US" sz="1800" dirty="0">
              <a:latin typeface="HGPｺﾞｼｯｸE" panose="020B0900000000000000" pitchFamily="50" charset="-128"/>
              <a:ea typeface="HGPｺﾞｼｯｸE" panose="020B0900000000000000" pitchFamily="50" charset="-128"/>
            </a:rPr>
            <a:t>10</a:t>
          </a:r>
          <a:r>
            <a:rPr kumimoji="1" lang="ja-JP" altLang="en-US" sz="1800" dirty="0">
              <a:latin typeface="HGPｺﾞｼｯｸE" panose="020B0900000000000000" pitchFamily="50" charset="-128"/>
              <a:ea typeface="HGPｺﾞｼｯｸE" panose="020B0900000000000000" pitchFamily="50" charset="-128"/>
            </a:rPr>
            <a:t>％</a:t>
          </a:r>
          <a:r>
            <a:rPr kumimoji="1" lang="en-US" altLang="en-US" sz="1800" dirty="0">
              <a:latin typeface="HGPｺﾞｼｯｸE" panose="020B0900000000000000" pitchFamily="50" charset="-128"/>
              <a:ea typeface="HGPｺﾞｼｯｸE" panose="020B0900000000000000" pitchFamily="50" charset="-128"/>
            </a:rPr>
            <a:t>OFF</a:t>
          </a:r>
          <a:endParaRPr kumimoji="1" lang="ja-JP" altLang="en-US" sz="1800" dirty="0">
            <a:latin typeface="HGPｺﾞｼｯｸE" panose="020B0900000000000000" pitchFamily="50" charset="-128"/>
            <a:ea typeface="HGPｺﾞｼｯｸE" panose="020B0900000000000000" pitchFamily="50" charset="-128"/>
          </a:endParaRPr>
        </a:p>
      </dgm:t>
    </dgm:pt>
    <dgm:pt modelId="{427C2D09-3B80-4CEB-8456-3E55689097AC}" type="parTrans" cxnId="{E53CEFA0-E570-4B40-9C0C-3397A18FF11D}">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81E33697-4BF4-4F4A-B965-3133E93336F6}" type="sibTrans" cxnId="{E53CEFA0-E570-4B40-9C0C-3397A18FF11D}">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65A1E1DC-5FC2-49B2-8C5D-E0981482E3DC}">
      <dgm:prSet phldrT="[テキスト]" custT="1"/>
      <dgm:spPr/>
      <dgm:t>
        <a:bodyPr/>
        <a:lstStyle/>
        <a:p>
          <a:r>
            <a:rPr kumimoji="1" lang="ja-JP" altLang="en-US" sz="1800" dirty="0">
              <a:latin typeface="HGPｺﾞｼｯｸE" panose="020B0900000000000000" pitchFamily="50" charset="-128"/>
              <a:ea typeface="HGPｺﾞｼｯｸE" panose="020B0900000000000000" pitchFamily="50" charset="-128"/>
            </a:rPr>
            <a:t>販売割引 なし</a:t>
          </a:r>
        </a:p>
      </dgm:t>
    </dgm:pt>
    <dgm:pt modelId="{90BD9009-FCB8-4236-AD85-3DC264030BE9}" type="parTrans" cxnId="{BFE7337F-7BDC-4F32-A1BC-71E13D8B0CE3}">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DA63485F-3912-4B97-92DF-50970EE14717}" type="sibTrans" cxnId="{BFE7337F-7BDC-4F32-A1BC-71E13D8B0CE3}">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351012A2-BB9E-41FC-BA0B-0F069E55B6E4}">
      <dgm:prSet phldrT="[テキスト]" custT="1"/>
      <dgm:spPr/>
      <dgm:t>
        <a:bodyPr/>
        <a:lstStyle/>
        <a:p>
          <a:r>
            <a:rPr kumimoji="1" lang="en-US" altLang="en-US" sz="1800" dirty="0">
              <a:latin typeface="HGPｺﾞｼｯｸE" panose="020B0900000000000000" pitchFamily="50" charset="-128"/>
              <a:ea typeface="HGPｺﾞｼｯｸE" panose="020B0900000000000000" pitchFamily="50" charset="-128"/>
            </a:rPr>
            <a:t>2,000</a:t>
          </a:r>
          <a:r>
            <a:rPr kumimoji="1" lang="ja-JP" altLang="en-US" sz="1800" dirty="0">
              <a:latin typeface="HGPｺﾞｼｯｸE" panose="020B0900000000000000" pitchFamily="50" charset="-128"/>
              <a:ea typeface="HGPｺﾞｼｯｸE" panose="020B0900000000000000" pitchFamily="50" charset="-128"/>
            </a:rPr>
            <a:t>～</a:t>
          </a:r>
          <a:r>
            <a:rPr kumimoji="1" lang="en-US" altLang="en-US" sz="1800" dirty="0">
              <a:latin typeface="HGPｺﾞｼｯｸE" panose="020B0900000000000000" pitchFamily="50" charset="-128"/>
              <a:ea typeface="HGPｺﾞｼｯｸE" panose="020B0900000000000000" pitchFamily="50" charset="-128"/>
            </a:rPr>
            <a:t>2,999</a:t>
          </a:r>
          <a:r>
            <a:rPr kumimoji="1" lang="ja-JP" altLang="en-US" sz="1800" dirty="0">
              <a:latin typeface="HGPｺﾞｼｯｸE" panose="020B0900000000000000" pitchFamily="50" charset="-128"/>
              <a:ea typeface="HGPｺﾞｼｯｸE" panose="020B0900000000000000" pitchFamily="50" charset="-128"/>
            </a:rPr>
            <a:t>ポイント</a:t>
          </a:r>
        </a:p>
      </dgm:t>
    </dgm:pt>
    <dgm:pt modelId="{91390110-C85E-4239-9654-C8385B2A31B0}" type="parTrans" cxnId="{56F37566-B3CE-4D13-817F-9D79C5BE015E}">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17944628-43F1-4FF8-9922-0671097A4B51}" type="sibTrans" cxnId="{56F37566-B3CE-4D13-817F-9D79C5BE015E}">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BDA25421-F641-4702-8F80-1571448C677A}">
      <dgm:prSet phldrT="[テキスト]" custT="1"/>
      <dgm:spPr/>
      <dgm:t>
        <a:bodyPr/>
        <a:lstStyle/>
        <a:p>
          <a:r>
            <a:rPr kumimoji="1" lang="ja-JP" altLang="en-US" sz="1800" dirty="0">
              <a:latin typeface="HGPｺﾞｼｯｸE" panose="020B0900000000000000" pitchFamily="50" charset="-128"/>
              <a:ea typeface="HGPｺﾞｼｯｸE" panose="020B0900000000000000" pitchFamily="50" charset="-128"/>
            </a:rPr>
            <a:t>レンタル料金 </a:t>
          </a:r>
          <a:r>
            <a:rPr kumimoji="1" lang="en-US" altLang="en-US" sz="1800" dirty="0">
              <a:latin typeface="HGPｺﾞｼｯｸE" panose="020B0900000000000000" pitchFamily="50" charset="-128"/>
              <a:ea typeface="HGPｺﾞｼｯｸE" panose="020B0900000000000000" pitchFamily="50" charset="-128"/>
            </a:rPr>
            <a:t>20</a:t>
          </a:r>
          <a:r>
            <a:rPr kumimoji="1" lang="ja-JP" altLang="en-US" sz="1800" dirty="0">
              <a:latin typeface="HGPｺﾞｼｯｸE" panose="020B0900000000000000" pitchFamily="50" charset="-128"/>
              <a:ea typeface="HGPｺﾞｼｯｸE" panose="020B0900000000000000" pitchFamily="50" charset="-128"/>
            </a:rPr>
            <a:t>％</a:t>
          </a:r>
          <a:r>
            <a:rPr kumimoji="1" lang="en-US" altLang="en-US" sz="1800" dirty="0">
              <a:latin typeface="HGPｺﾞｼｯｸE" panose="020B0900000000000000" pitchFamily="50" charset="-128"/>
              <a:ea typeface="HGPｺﾞｼｯｸE" panose="020B0900000000000000" pitchFamily="50" charset="-128"/>
            </a:rPr>
            <a:t>OFF</a:t>
          </a:r>
          <a:endParaRPr kumimoji="1" lang="ja-JP" altLang="en-US" sz="1800" dirty="0">
            <a:latin typeface="HGPｺﾞｼｯｸE" panose="020B0900000000000000" pitchFamily="50" charset="-128"/>
            <a:ea typeface="HGPｺﾞｼｯｸE" panose="020B0900000000000000" pitchFamily="50" charset="-128"/>
          </a:endParaRPr>
        </a:p>
      </dgm:t>
    </dgm:pt>
    <dgm:pt modelId="{D7D957F4-8AE7-4594-B798-6A996EFA50F8}" type="parTrans" cxnId="{DC212381-7AC5-4DF7-8AF4-105E84A8C5DB}">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1D4608C0-331F-4F23-8E39-16049E5FDEC8}" type="sibTrans" cxnId="{DC212381-7AC5-4DF7-8AF4-105E84A8C5DB}">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7BFAE9E5-ABB4-4650-B293-ACD6EAD86037}">
      <dgm:prSet phldrT="[テキスト]" custT="1"/>
      <dgm:spPr/>
      <dgm:t>
        <a:bodyPr/>
        <a:lstStyle/>
        <a:p>
          <a:r>
            <a:rPr kumimoji="1" lang="ja-JP" altLang="en-US" sz="1800" dirty="0">
              <a:latin typeface="HGPｺﾞｼｯｸE" panose="020B0900000000000000" pitchFamily="50" charset="-128"/>
              <a:ea typeface="HGPｺﾞｼｯｸE" panose="020B0900000000000000" pitchFamily="50" charset="-128"/>
            </a:rPr>
            <a:t>販売割引 </a:t>
          </a:r>
          <a:r>
            <a:rPr kumimoji="1" lang="en-US" altLang="en-US" sz="1800" dirty="0">
              <a:latin typeface="HGPｺﾞｼｯｸE" panose="020B0900000000000000" pitchFamily="50" charset="-128"/>
              <a:ea typeface="HGPｺﾞｼｯｸE" panose="020B0900000000000000" pitchFamily="50" charset="-128"/>
            </a:rPr>
            <a:t>5</a:t>
          </a:r>
          <a:r>
            <a:rPr kumimoji="1" lang="ja-JP" altLang="en-US" sz="1800" dirty="0">
              <a:latin typeface="HGPｺﾞｼｯｸE" panose="020B0900000000000000" pitchFamily="50" charset="-128"/>
              <a:ea typeface="HGPｺﾞｼｯｸE" panose="020B0900000000000000" pitchFamily="50" charset="-128"/>
            </a:rPr>
            <a:t>％</a:t>
          </a:r>
          <a:r>
            <a:rPr kumimoji="1" lang="en-US" altLang="en-US" sz="1800" dirty="0">
              <a:latin typeface="HGPｺﾞｼｯｸE" panose="020B0900000000000000" pitchFamily="50" charset="-128"/>
              <a:ea typeface="HGPｺﾞｼｯｸE" panose="020B0900000000000000" pitchFamily="50" charset="-128"/>
            </a:rPr>
            <a:t>OFF</a:t>
          </a:r>
          <a:endParaRPr kumimoji="1" lang="ja-JP" altLang="en-US" sz="1800" dirty="0">
            <a:latin typeface="HGPｺﾞｼｯｸE" panose="020B0900000000000000" pitchFamily="50" charset="-128"/>
            <a:ea typeface="HGPｺﾞｼｯｸE" panose="020B0900000000000000" pitchFamily="50" charset="-128"/>
          </a:endParaRPr>
        </a:p>
      </dgm:t>
    </dgm:pt>
    <dgm:pt modelId="{1987389B-23A6-4710-B4F3-310985C106E0}" type="parTrans" cxnId="{36D6AF14-B2AD-4B3A-9FB6-D490EBE1CD31}">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4A748114-468E-4C2B-8BD5-6FB180513660}" type="sibTrans" cxnId="{36D6AF14-B2AD-4B3A-9FB6-D490EBE1CD31}">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EA15BD1D-B250-4DCA-871D-46E18951901B}">
      <dgm:prSet custT="1"/>
      <dgm:spPr/>
      <dgm:t>
        <a:bodyPr/>
        <a:lstStyle/>
        <a:p>
          <a:r>
            <a:rPr kumimoji="1" lang="en-US" altLang="ja-JP" sz="1800" dirty="0">
              <a:latin typeface="HGPｺﾞｼｯｸE" panose="020B0900000000000000" pitchFamily="50" charset="-128"/>
              <a:ea typeface="HGPｺﾞｼｯｸE" panose="020B0900000000000000" pitchFamily="50" charset="-128"/>
            </a:rPr>
            <a:t>3,000</a:t>
          </a:r>
          <a:r>
            <a:rPr kumimoji="1" lang="ja-JP" altLang="en-US" sz="1800" dirty="0">
              <a:latin typeface="HGPｺﾞｼｯｸE" panose="020B0900000000000000" pitchFamily="50" charset="-128"/>
              <a:ea typeface="HGPｺﾞｼｯｸE" panose="020B0900000000000000" pitchFamily="50" charset="-128"/>
            </a:rPr>
            <a:t>ポイント以上</a:t>
          </a:r>
          <a:endParaRPr kumimoji="1" lang="en-US" altLang="ja-JP" sz="1800" dirty="0">
            <a:latin typeface="HGPｺﾞｼｯｸE" panose="020B0900000000000000" pitchFamily="50" charset="-128"/>
            <a:ea typeface="HGPｺﾞｼｯｸE" panose="020B0900000000000000" pitchFamily="50" charset="-128"/>
          </a:endParaRPr>
        </a:p>
      </dgm:t>
    </dgm:pt>
    <dgm:pt modelId="{8B90640E-1E7E-49B0-BD73-FFA64A05CB61}" type="parTrans" cxnId="{91F46C02-7E5C-4992-A9FD-12BDE8478535}">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D559C70E-BEAD-41B4-88B7-1D5C16191FBE}" type="sibTrans" cxnId="{91F46C02-7E5C-4992-A9FD-12BDE8478535}">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2DA730BD-EE7A-42F6-BEB2-8B04421440A3}">
      <dgm:prSet custT="1"/>
      <dgm:spPr/>
      <dgm:t>
        <a:bodyPr/>
        <a:lstStyle/>
        <a:p>
          <a:r>
            <a:rPr kumimoji="1" lang="ja-JP" altLang="en-US" sz="1800" dirty="0">
              <a:latin typeface="HGPｺﾞｼｯｸE" panose="020B0900000000000000" pitchFamily="50" charset="-128"/>
              <a:ea typeface="HGPｺﾞｼｯｸE" panose="020B0900000000000000" pitchFamily="50" charset="-128"/>
            </a:rPr>
            <a:t>レンタル料金 </a:t>
          </a:r>
          <a:r>
            <a:rPr kumimoji="1" lang="en-US" altLang="ja-JP" sz="1800" dirty="0">
              <a:latin typeface="HGPｺﾞｼｯｸE" panose="020B0900000000000000" pitchFamily="50" charset="-128"/>
              <a:ea typeface="HGPｺﾞｼｯｸE" panose="020B0900000000000000" pitchFamily="50" charset="-128"/>
            </a:rPr>
            <a:t>30</a:t>
          </a:r>
          <a:r>
            <a:rPr kumimoji="1" lang="ja-JP" altLang="en-US" sz="1800" dirty="0">
              <a:latin typeface="HGPｺﾞｼｯｸE" panose="020B0900000000000000" pitchFamily="50" charset="-128"/>
              <a:ea typeface="HGPｺﾞｼｯｸE" panose="020B0900000000000000" pitchFamily="50" charset="-128"/>
            </a:rPr>
            <a:t>％</a:t>
          </a:r>
          <a:r>
            <a:rPr kumimoji="1" lang="en-US" altLang="ja-JP" sz="1800" dirty="0">
              <a:latin typeface="HGPｺﾞｼｯｸE" panose="020B0900000000000000" pitchFamily="50" charset="-128"/>
              <a:ea typeface="HGPｺﾞｼｯｸE" panose="020B0900000000000000" pitchFamily="50" charset="-128"/>
            </a:rPr>
            <a:t>OFF</a:t>
          </a:r>
          <a:endParaRPr kumimoji="1" lang="ja-JP" altLang="en-US" sz="1800" dirty="0">
            <a:latin typeface="HGPｺﾞｼｯｸE" panose="020B0900000000000000" pitchFamily="50" charset="-128"/>
            <a:ea typeface="HGPｺﾞｼｯｸE" panose="020B0900000000000000" pitchFamily="50" charset="-128"/>
          </a:endParaRPr>
        </a:p>
      </dgm:t>
    </dgm:pt>
    <dgm:pt modelId="{DCE90B31-15CE-418A-A580-D06D910BC0FA}" type="parTrans" cxnId="{5AC2FE9D-1B72-46BE-9EBF-99ADE3AA908E}">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41F723D5-5830-4DE9-9AF2-7E0D44C4FE32}" type="sibTrans" cxnId="{5AC2FE9D-1B72-46BE-9EBF-99ADE3AA908E}">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8E3E2EB0-32C6-44BC-8C89-8B98B787B774}">
      <dgm:prSet custT="1"/>
      <dgm:spPr/>
      <dgm:t>
        <a:bodyPr/>
        <a:lstStyle/>
        <a:p>
          <a:r>
            <a:rPr kumimoji="1" lang="ja-JP" altLang="en-US" sz="1800" dirty="0">
              <a:latin typeface="HGPｺﾞｼｯｸE" panose="020B0900000000000000" pitchFamily="50" charset="-128"/>
              <a:ea typeface="HGPｺﾞｼｯｸE" panose="020B0900000000000000" pitchFamily="50" charset="-128"/>
            </a:rPr>
            <a:t>販売割引 </a:t>
          </a:r>
          <a:r>
            <a:rPr kumimoji="1" lang="en-US" altLang="ja-JP" sz="1800" dirty="0">
              <a:latin typeface="HGPｺﾞｼｯｸE" panose="020B0900000000000000" pitchFamily="50" charset="-128"/>
              <a:ea typeface="HGPｺﾞｼｯｸE" panose="020B0900000000000000" pitchFamily="50" charset="-128"/>
            </a:rPr>
            <a:t>10</a:t>
          </a:r>
          <a:r>
            <a:rPr kumimoji="1" lang="ja-JP" altLang="en-US" sz="1800" dirty="0">
              <a:latin typeface="HGPｺﾞｼｯｸE" panose="020B0900000000000000" pitchFamily="50" charset="-128"/>
              <a:ea typeface="HGPｺﾞｼｯｸE" panose="020B0900000000000000" pitchFamily="50" charset="-128"/>
            </a:rPr>
            <a:t>％</a:t>
          </a:r>
          <a:r>
            <a:rPr kumimoji="1" lang="en-US" altLang="ja-JP" sz="1800" dirty="0">
              <a:latin typeface="HGPｺﾞｼｯｸE" panose="020B0900000000000000" pitchFamily="50" charset="-128"/>
              <a:ea typeface="HGPｺﾞｼｯｸE" panose="020B0900000000000000" pitchFamily="50" charset="-128"/>
            </a:rPr>
            <a:t>OFF</a:t>
          </a:r>
        </a:p>
      </dgm:t>
    </dgm:pt>
    <dgm:pt modelId="{1C283FAB-3A42-4B1D-9E54-2697C9AD64E8}" type="parTrans" cxnId="{7BCDCAC3-CDBB-4B95-89A9-F023F6448434}">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78964D2B-B9AF-4515-B8D1-EB859451BBF8}" type="sibTrans" cxnId="{7BCDCAC3-CDBB-4B95-89A9-F023F6448434}">
      <dgm:prSet/>
      <dgm:spPr/>
      <dgm:t>
        <a:bodyPr/>
        <a:lstStyle/>
        <a:p>
          <a:endParaRPr kumimoji="1" lang="ja-JP" altLang="en-US" sz="1800">
            <a:latin typeface="HGPｺﾞｼｯｸE" panose="020B0900000000000000" pitchFamily="50" charset="-128"/>
            <a:ea typeface="HGPｺﾞｼｯｸE" panose="020B0900000000000000" pitchFamily="50" charset="-128"/>
          </a:endParaRPr>
        </a:p>
      </dgm:t>
    </dgm:pt>
    <dgm:pt modelId="{EA9C9293-DAC9-403A-BF91-9370071133B8}" type="pres">
      <dgm:prSet presAssocID="{C1201102-B653-420D-A6E9-BB5CEE441DF2}" presName="Name0" presStyleCnt="0">
        <dgm:presLayoutVars>
          <dgm:dir/>
          <dgm:animLvl val="lvl"/>
          <dgm:resizeHandles val="exact"/>
        </dgm:presLayoutVars>
      </dgm:prSet>
      <dgm:spPr/>
    </dgm:pt>
    <dgm:pt modelId="{FF5B1811-567F-4C74-A5AB-6158A1B787B7}" type="pres">
      <dgm:prSet presAssocID="{EA15BD1D-B250-4DCA-871D-46E18951901B}" presName="boxAndChildren" presStyleCnt="0"/>
      <dgm:spPr/>
    </dgm:pt>
    <dgm:pt modelId="{C4E8BBC8-4750-4761-82A0-478363ED88F6}" type="pres">
      <dgm:prSet presAssocID="{EA15BD1D-B250-4DCA-871D-46E18951901B}" presName="parentTextBox" presStyleLbl="node1" presStyleIdx="0" presStyleCnt="4"/>
      <dgm:spPr/>
    </dgm:pt>
    <dgm:pt modelId="{086F1C4C-15F6-4855-877D-934363864693}" type="pres">
      <dgm:prSet presAssocID="{EA15BD1D-B250-4DCA-871D-46E18951901B}" presName="entireBox" presStyleLbl="node1" presStyleIdx="0" presStyleCnt="4"/>
      <dgm:spPr/>
    </dgm:pt>
    <dgm:pt modelId="{3E038498-2DE0-4C24-BBCA-61C36090B12D}" type="pres">
      <dgm:prSet presAssocID="{EA15BD1D-B250-4DCA-871D-46E18951901B}" presName="descendantBox" presStyleCnt="0"/>
      <dgm:spPr/>
    </dgm:pt>
    <dgm:pt modelId="{C0D63046-2A53-4B5A-9472-4180B7DFBCA5}" type="pres">
      <dgm:prSet presAssocID="{2DA730BD-EE7A-42F6-BEB2-8B04421440A3}" presName="childTextBox" presStyleLbl="fgAccFollowNode1" presStyleIdx="0" presStyleCnt="7">
        <dgm:presLayoutVars>
          <dgm:bulletEnabled val="1"/>
        </dgm:presLayoutVars>
      </dgm:prSet>
      <dgm:spPr/>
    </dgm:pt>
    <dgm:pt modelId="{04B066B4-381D-4DFB-8C93-E306B16767C2}" type="pres">
      <dgm:prSet presAssocID="{8E3E2EB0-32C6-44BC-8C89-8B98B787B774}" presName="childTextBox" presStyleLbl="fgAccFollowNode1" presStyleIdx="1" presStyleCnt="7">
        <dgm:presLayoutVars>
          <dgm:bulletEnabled val="1"/>
        </dgm:presLayoutVars>
      </dgm:prSet>
      <dgm:spPr/>
    </dgm:pt>
    <dgm:pt modelId="{42EE7B24-4B8C-4D8D-B7E5-2009FA0F53C7}" type="pres">
      <dgm:prSet presAssocID="{17944628-43F1-4FF8-9922-0671097A4B51}" presName="sp" presStyleCnt="0"/>
      <dgm:spPr/>
    </dgm:pt>
    <dgm:pt modelId="{1F76F4B0-0B98-42D8-9081-CFAD4D139A2A}" type="pres">
      <dgm:prSet presAssocID="{351012A2-BB9E-41FC-BA0B-0F069E55B6E4}" presName="arrowAndChildren" presStyleCnt="0"/>
      <dgm:spPr/>
    </dgm:pt>
    <dgm:pt modelId="{48C62E19-9297-4F82-8EEC-7D69AE538256}" type="pres">
      <dgm:prSet presAssocID="{351012A2-BB9E-41FC-BA0B-0F069E55B6E4}" presName="parentTextArrow" presStyleLbl="node1" presStyleIdx="0" presStyleCnt="4"/>
      <dgm:spPr/>
    </dgm:pt>
    <dgm:pt modelId="{6C686F0A-60E7-40E3-9DB7-96640986C4E0}" type="pres">
      <dgm:prSet presAssocID="{351012A2-BB9E-41FC-BA0B-0F069E55B6E4}" presName="arrow" presStyleLbl="node1" presStyleIdx="1" presStyleCnt="4"/>
      <dgm:spPr/>
    </dgm:pt>
    <dgm:pt modelId="{DE89551E-97B2-4EAF-B2A3-BEBD870CCA84}" type="pres">
      <dgm:prSet presAssocID="{351012A2-BB9E-41FC-BA0B-0F069E55B6E4}" presName="descendantArrow" presStyleCnt="0"/>
      <dgm:spPr/>
    </dgm:pt>
    <dgm:pt modelId="{6C6CB6A7-5383-4470-A186-D974AF9BCE77}" type="pres">
      <dgm:prSet presAssocID="{BDA25421-F641-4702-8F80-1571448C677A}" presName="childTextArrow" presStyleLbl="fgAccFollowNode1" presStyleIdx="2" presStyleCnt="7">
        <dgm:presLayoutVars>
          <dgm:bulletEnabled val="1"/>
        </dgm:presLayoutVars>
      </dgm:prSet>
      <dgm:spPr/>
    </dgm:pt>
    <dgm:pt modelId="{4BD349A2-B7DF-4D9F-B6E6-09E6E39B0B09}" type="pres">
      <dgm:prSet presAssocID="{7BFAE9E5-ABB4-4650-B293-ACD6EAD86037}" presName="childTextArrow" presStyleLbl="fgAccFollowNode1" presStyleIdx="3" presStyleCnt="7">
        <dgm:presLayoutVars>
          <dgm:bulletEnabled val="1"/>
        </dgm:presLayoutVars>
      </dgm:prSet>
      <dgm:spPr/>
    </dgm:pt>
    <dgm:pt modelId="{DAF1B08A-5F56-4B93-AED0-8A24F876EBF0}" type="pres">
      <dgm:prSet presAssocID="{2F7D8E59-C467-491A-A004-BB7D6D5BD063}" presName="sp" presStyleCnt="0"/>
      <dgm:spPr/>
    </dgm:pt>
    <dgm:pt modelId="{B60DE342-2344-4C74-99A6-AF18B3758838}" type="pres">
      <dgm:prSet presAssocID="{AC70D1F7-A648-4ABB-B7CD-639F6A931255}" presName="arrowAndChildren" presStyleCnt="0"/>
      <dgm:spPr/>
    </dgm:pt>
    <dgm:pt modelId="{05C863EE-F4B6-4E43-893B-78FF43A705ED}" type="pres">
      <dgm:prSet presAssocID="{AC70D1F7-A648-4ABB-B7CD-639F6A931255}" presName="parentTextArrow" presStyleLbl="node1" presStyleIdx="1" presStyleCnt="4"/>
      <dgm:spPr/>
    </dgm:pt>
    <dgm:pt modelId="{C774253C-9F79-4A17-9A7C-9CE89F8CDFE7}" type="pres">
      <dgm:prSet presAssocID="{AC70D1F7-A648-4ABB-B7CD-639F6A931255}" presName="arrow" presStyleLbl="node1" presStyleIdx="2" presStyleCnt="4"/>
      <dgm:spPr/>
    </dgm:pt>
    <dgm:pt modelId="{2A45C5E1-D262-42DD-919A-BDD48FFF8C1C}" type="pres">
      <dgm:prSet presAssocID="{AC70D1F7-A648-4ABB-B7CD-639F6A931255}" presName="descendantArrow" presStyleCnt="0"/>
      <dgm:spPr/>
    </dgm:pt>
    <dgm:pt modelId="{AA85914E-2ACE-45AB-9B65-875CE88F0A32}" type="pres">
      <dgm:prSet presAssocID="{DBA52BD0-DC69-4512-82D2-DAD09E991528}" presName="childTextArrow" presStyleLbl="fgAccFollowNode1" presStyleIdx="4" presStyleCnt="7">
        <dgm:presLayoutVars>
          <dgm:bulletEnabled val="1"/>
        </dgm:presLayoutVars>
      </dgm:prSet>
      <dgm:spPr/>
    </dgm:pt>
    <dgm:pt modelId="{233BBB47-49BA-40FA-A563-ADF26F2AADB8}" type="pres">
      <dgm:prSet presAssocID="{65A1E1DC-5FC2-49B2-8C5D-E0981482E3DC}" presName="childTextArrow" presStyleLbl="fgAccFollowNode1" presStyleIdx="5" presStyleCnt="7">
        <dgm:presLayoutVars>
          <dgm:bulletEnabled val="1"/>
        </dgm:presLayoutVars>
      </dgm:prSet>
      <dgm:spPr/>
    </dgm:pt>
    <dgm:pt modelId="{6E808B3B-E084-4D36-9034-C2EC35E345B7}" type="pres">
      <dgm:prSet presAssocID="{C56BE015-0E51-4270-A02E-21EC8132DD1D}" presName="sp" presStyleCnt="0"/>
      <dgm:spPr/>
    </dgm:pt>
    <dgm:pt modelId="{D9D54976-D9BE-4AA4-9E53-23B0C0EC470F}" type="pres">
      <dgm:prSet presAssocID="{E1A1569E-81F9-410B-AAF2-3853E9DF53E9}" presName="arrowAndChildren" presStyleCnt="0"/>
      <dgm:spPr/>
    </dgm:pt>
    <dgm:pt modelId="{DC029599-04CF-48C7-AF0D-45210C9D7E8A}" type="pres">
      <dgm:prSet presAssocID="{E1A1569E-81F9-410B-AAF2-3853E9DF53E9}" presName="parentTextArrow" presStyleLbl="node1" presStyleIdx="2" presStyleCnt="4"/>
      <dgm:spPr/>
    </dgm:pt>
    <dgm:pt modelId="{69102343-7427-46BA-9E7F-5D307062218C}" type="pres">
      <dgm:prSet presAssocID="{E1A1569E-81F9-410B-AAF2-3853E9DF53E9}" presName="arrow" presStyleLbl="node1" presStyleIdx="3" presStyleCnt="4"/>
      <dgm:spPr/>
    </dgm:pt>
    <dgm:pt modelId="{863E996F-9525-4CBA-9719-DDC197114D32}" type="pres">
      <dgm:prSet presAssocID="{E1A1569E-81F9-410B-AAF2-3853E9DF53E9}" presName="descendantArrow" presStyleCnt="0"/>
      <dgm:spPr/>
    </dgm:pt>
    <dgm:pt modelId="{469534BA-99AC-410B-9379-5BF08ABA1C10}" type="pres">
      <dgm:prSet presAssocID="{E70ED0BA-8DF4-4626-BDA5-5BD36CC06A1B}" presName="childTextArrow" presStyleLbl="fgAccFollowNode1" presStyleIdx="6" presStyleCnt="7">
        <dgm:presLayoutVars>
          <dgm:bulletEnabled val="1"/>
        </dgm:presLayoutVars>
      </dgm:prSet>
      <dgm:spPr/>
    </dgm:pt>
  </dgm:ptLst>
  <dgm:cxnLst>
    <dgm:cxn modelId="{91F46C02-7E5C-4992-A9FD-12BDE8478535}" srcId="{C1201102-B653-420D-A6E9-BB5CEE441DF2}" destId="{EA15BD1D-B250-4DCA-871D-46E18951901B}" srcOrd="3" destOrd="0" parTransId="{8B90640E-1E7E-49B0-BD73-FFA64A05CB61}" sibTransId="{D559C70E-BEAD-41B4-88B7-1D5C16191FBE}"/>
    <dgm:cxn modelId="{7028C903-D440-4343-AD8D-60BB3236711A}" type="presOf" srcId="{65A1E1DC-5FC2-49B2-8C5D-E0981482E3DC}" destId="{233BBB47-49BA-40FA-A563-ADF26F2AADB8}" srcOrd="0" destOrd="0" presId="urn:microsoft.com/office/officeart/2005/8/layout/process4"/>
    <dgm:cxn modelId="{36D6AF14-B2AD-4B3A-9FB6-D490EBE1CD31}" srcId="{351012A2-BB9E-41FC-BA0B-0F069E55B6E4}" destId="{7BFAE9E5-ABB4-4650-B293-ACD6EAD86037}" srcOrd="1" destOrd="0" parTransId="{1987389B-23A6-4710-B4F3-310985C106E0}" sibTransId="{4A748114-468E-4C2B-8BD5-6FB180513660}"/>
    <dgm:cxn modelId="{83E5A31D-9C54-4D7A-837C-BCD8143707E3}" srcId="{C1201102-B653-420D-A6E9-BB5CEE441DF2}" destId="{AC70D1F7-A648-4ABB-B7CD-639F6A931255}" srcOrd="1" destOrd="0" parTransId="{1D972318-0D7C-47D7-BFEA-D248E9C7F2B4}" sibTransId="{2F7D8E59-C467-491A-A004-BB7D6D5BD063}"/>
    <dgm:cxn modelId="{242B2328-A4A1-4AA5-908A-075EAEE96C93}" type="presOf" srcId="{351012A2-BB9E-41FC-BA0B-0F069E55B6E4}" destId="{6C686F0A-60E7-40E3-9DB7-96640986C4E0}" srcOrd="1" destOrd="0" presId="urn:microsoft.com/office/officeart/2005/8/layout/process4"/>
    <dgm:cxn modelId="{40793330-846C-4C5D-B665-FED70E734040}" type="presOf" srcId="{E1A1569E-81F9-410B-AAF2-3853E9DF53E9}" destId="{69102343-7427-46BA-9E7F-5D307062218C}" srcOrd="1" destOrd="0" presId="urn:microsoft.com/office/officeart/2005/8/layout/process4"/>
    <dgm:cxn modelId="{4083EA39-E31F-4BCE-8B7B-DD139F68C967}" type="presOf" srcId="{AC70D1F7-A648-4ABB-B7CD-639F6A931255}" destId="{C774253C-9F79-4A17-9A7C-9CE89F8CDFE7}" srcOrd="1" destOrd="0" presId="urn:microsoft.com/office/officeart/2005/8/layout/process4"/>
    <dgm:cxn modelId="{B4359F43-3DC2-4A76-8263-868259119B92}" type="presOf" srcId="{E1A1569E-81F9-410B-AAF2-3853E9DF53E9}" destId="{DC029599-04CF-48C7-AF0D-45210C9D7E8A}" srcOrd="0" destOrd="0" presId="urn:microsoft.com/office/officeart/2005/8/layout/process4"/>
    <dgm:cxn modelId="{56F37566-B3CE-4D13-817F-9D79C5BE015E}" srcId="{C1201102-B653-420D-A6E9-BB5CEE441DF2}" destId="{351012A2-BB9E-41FC-BA0B-0F069E55B6E4}" srcOrd="2" destOrd="0" parTransId="{91390110-C85E-4239-9654-C8385B2A31B0}" sibTransId="{17944628-43F1-4FF8-9922-0671097A4B51}"/>
    <dgm:cxn modelId="{B482744A-758B-4245-86AA-E9D35A6F6EE4}" srcId="{E1A1569E-81F9-410B-AAF2-3853E9DF53E9}" destId="{E70ED0BA-8DF4-4626-BDA5-5BD36CC06A1B}" srcOrd="0" destOrd="0" parTransId="{5D5BFC88-209B-4539-BB2D-3A244FCEFEB8}" sibTransId="{F0FD704D-ED85-444A-BA78-0324ED52388A}"/>
    <dgm:cxn modelId="{E85C006F-A2EC-426B-A368-45A21D3FF45E}" type="presOf" srcId="{2DA730BD-EE7A-42F6-BEB2-8B04421440A3}" destId="{C0D63046-2A53-4B5A-9472-4180B7DFBCA5}" srcOrd="0" destOrd="0" presId="urn:microsoft.com/office/officeart/2005/8/layout/process4"/>
    <dgm:cxn modelId="{0DA0AE4F-E385-428B-AD66-BD239C854240}" type="presOf" srcId="{BDA25421-F641-4702-8F80-1571448C677A}" destId="{6C6CB6A7-5383-4470-A186-D974AF9BCE77}" srcOrd="0" destOrd="0" presId="urn:microsoft.com/office/officeart/2005/8/layout/process4"/>
    <dgm:cxn modelId="{EBF46459-0BA4-4A36-A009-EBABE8E4BD9D}" type="presOf" srcId="{C1201102-B653-420D-A6E9-BB5CEE441DF2}" destId="{EA9C9293-DAC9-403A-BF91-9370071133B8}" srcOrd="0" destOrd="0" presId="urn:microsoft.com/office/officeart/2005/8/layout/process4"/>
    <dgm:cxn modelId="{BFE7337F-7BDC-4F32-A1BC-71E13D8B0CE3}" srcId="{AC70D1F7-A648-4ABB-B7CD-639F6A931255}" destId="{65A1E1DC-5FC2-49B2-8C5D-E0981482E3DC}" srcOrd="1" destOrd="0" parTransId="{90BD9009-FCB8-4236-AD85-3DC264030BE9}" sibTransId="{DA63485F-3912-4B97-92DF-50970EE14717}"/>
    <dgm:cxn modelId="{DC212381-7AC5-4DF7-8AF4-105E84A8C5DB}" srcId="{351012A2-BB9E-41FC-BA0B-0F069E55B6E4}" destId="{BDA25421-F641-4702-8F80-1571448C677A}" srcOrd="0" destOrd="0" parTransId="{D7D957F4-8AE7-4594-B798-6A996EFA50F8}" sibTransId="{1D4608C0-331F-4F23-8E39-16049E5FDEC8}"/>
    <dgm:cxn modelId="{01345788-6CA6-4D22-84AC-E04CAAEBD6A3}" type="presOf" srcId="{7BFAE9E5-ABB4-4650-B293-ACD6EAD86037}" destId="{4BD349A2-B7DF-4D9F-B6E6-09E6E39B0B09}" srcOrd="0" destOrd="0" presId="urn:microsoft.com/office/officeart/2005/8/layout/process4"/>
    <dgm:cxn modelId="{5AC2FE9D-1B72-46BE-9EBF-99ADE3AA908E}" srcId="{EA15BD1D-B250-4DCA-871D-46E18951901B}" destId="{2DA730BD-EE7A-42F6-BEB2-8B04421440A3}" srcOrd="0" destOrd="0" parTransId="{DCE90B31-15CE-418A-A580-D06D910BC0FA}" sibTransId="{41F723D5-5830-4DE9-9AF2-7E0D44C4FE32}"/>
    <dgm:cxn modelId="{6EFCDBA0-27F1-48C6-A37C-27D3F556811E}" type="presOf" srcId="{AC70D1F7-A648-4ABB-B7CD-639F6A931255}" destId="{05C863EE-F4B6-4E43-893B-78FF43A705ED}" srcOrd="0" destOrd="0" presId="urn:microsoft.com/office/officeart/2005/8/layout/process4"/>
    <dgm:cxn modelId="{E53CEFA0-E570-4B40-9C0C-3397A18FF11D}" srcId="{AC70D1F7-A648-4ABB-B7CD-639F6A931255}" destId="{DBA52BD0-DC69-4512-82D2-DAD09E991528}" srcOrd="0" destOrd="0" parTransId="{427C2D09-3B80-4CEB-8456-3E55689097AC}" sibTransId="{81E33697-4BF4-4F4A-B965-3133E93336F6}"/>
    <dgm:cxn modelId="{4E021FA1-1357-4D9C-848A-1CA8355B2121}" type="presOf" srcId="{EA15BD1D-B250-4DCA-871D-46E18951901B}" destId="{C4E8BBC8-4750-4761-82A0-478363ED88F6}" srcOrd="0" destOrd="0" presId="urn:microsoft.com/office/officeart/2005/8/layout/process4"/>
    <dgm:cxn modelId="{9505E9B0-7E39-4F64-B758-11BCA80602EF}" type="presOf" srcId="{351012A2-BB9E-41FC-BA0B-0F069E55B6E4}" destId="{48C62E19-9297-4F82-8EEC-7D69AE538256}" srcOrd="0" destOrd="0" presId="urn:microsoft.com/office/officeart/2005/8/layout/process4"/>
    <dgm:cxn modelId="{81DD2BC0-788A-48D9-AF5C-F3350F6E7314}" type="presOf" srcId="{8E3E2EB0-32C6-44BC-8C89-8B98B787B774}" destId="{04B066B4-381D-4DFB-8C93-E306B16767C2}" srcOrd="0" destOrd="0" presId="urn:microsoft.com/office/officeart/2005/8/layout/process4"/>
    <dgm:cxn modelId="{68D089C3-4B80-43E7-941C-24A3A7B06A14}" type="presOf" srcId="{EA15BD1D-B250-4DCA-871D-46E18951901B}" destId="{086F1C4C-15F6-4855-877D-934363864693}" srcOrd="1" destOrd="0" presId="urn:microsoft.com/office/officeart/2005/8/layout/process4"/>
    <dgm:cxn modelId="{7BCDCAC3-CDBB-4B95-89A9-F023F6448434}" srcId="{EA15BD1D-B250-4DCA-871D-46E18951901B}" destId="{8E3E2EB0-32C6-44BC-8C89-8B98B787B774}" srcOrd="1" destOrd="0" parTransId="{1C283FAB-3A42-4B1D-9E54-2697C9AD64E8}" sibTransId="{78964D2B-B9AF-4515-B8D1-EB859451BBF8}"/>
    <dgm:cxn modelId="{5A37ACDC-407C-4226-8C59-85CCC09786AC}" type="presOf" srcId="{DBA52BD0-DC69-4512-82D2-DAD09E991528}" destId="{AA85914E-2ACE-45AB-9B65-875CE88F0A32}" srcOrd="0" destOrd="0" presId="urn:microsoft.com/office/officeart/2005/8/layout/process4"/>
    <dgm:cxn modelId="{B9A63DE1-E4E2-45E3-BB81-1BEA9C0DDFFD}" type="presOf" srcId="{E70ED0BA-8DF4-4626-BDA5-5BD36CC06A1B}" destId="{469534BA-99AC-410B-9379-5BF08ABA1C10}" srcOrd="0" destOrd="0" presId="urn:microsoft.com/office/officeart/2005/8/layout/process4"/>
    <dgm:cxn modelId="{A785AAE4-64FA-4492-9AD9-D314FE7D5B84}" srcId="{C1201102-B653-420D-A6E9-BB5CEE441DF2}" destId="{E1A1569E-81F9-410B-AAF2-3853E9DF53E9}" srcOrd="0" destOrd="0" parTransId="{4D9981B4-FC48-47B3-8792-BEC96C2FDBB2}" sibTransId="{C56BE015-0E51-4270-A02E-21EC8132DD1D}"/>
    <dgm:cxn modelId="{44A19E7B-41CC-400F-A1CD-7E0EBCBB59F8}" type="presParOf" srcId="{EA9C9293-DAC9-403A-BF91-9370071133B8}" destId="{FF5B1811-567F-4C74-A5AB-6158A1B787B7}" srcOrd="0" destOrd="0" presId="urn:microsoft.com/office/officeart/2005/8/layout/process4"/>
    <dgm:cxn modelId="{438CE95E-8A4F-4DBD-B7F4-CFA2FFD5845E}" type="presParOf" srcId="{FF5B1811-567F-4C74-A5AB-6158A1B787B7}" destId="{C4E8BBC8-4750-4761-82A0-478363ED88F6}" srcOrd="0" destOrd="0" presId="urn:microsoft.com/office/officeart/2005/8/layout/process4"/>
    <dgm:cxn modelId="{64C76E2E-4E39-4BC3-ABF8-970D44FE79E3}" type="presParOf" srcId="{FF5B1811-567F-4C74-A5AB-6158A1B787B7}" destId="{086F1C4C-15F6-4855-877D-934363864693}" srcOrd="1" destOrd="0" presId="urn:microsoft.com/office/officeart/2005/8/layout/process4"/>
    <dgm:cxn modelId="{B81807A2-A614-4B94-8378-9903FC6F26D3}" type="presParOf" srcId="{FF5B1811-567F-4C74-A5AB-6158A1B787B7}" destId="{3E038498-2DE0-4C24-BBCA-61C36090B12D}" srcOrd="2" destOrd="0" presId="urn:microsoft.com/office/officeart/2005/8/layout/process4"/>
    <dgm:cxn modelId="{0AC5A31B-1BF3-4EC2-B96E-149030FDD34C}" type="presParOf" srcId="{3E038498-2DE0-4C24-BBCA-61C36090B12D}" destId="{C0D63046-2A53-4B5A-9472-4180B7DFBCA5}" srcOrd="0" destOrd="0" presId="urn:microsoft.com/office/officeart/2005/8/layout/process4"/>
    <dgm:cxn modelId="{89470321-87EB-495F-877A-B360F01506E4}" type="presParOf" srcId="{3E038498-2DE0-4C24-BBCA-61C36090B12D}" destId="{04B066B4-381D-4DFB-8C93-E306B16767C2}" srcOrd="1" destOrd="0" presId="urn:microsoft.com/office/officeart/2005/8/layout/process4"/>
    <dgm:cxn modelId="{5A9A6E58-95F6-4A82-8DA5-9AFB9C063E45}" type="presParOf" srcId="{EA9C9293-DAC9-403A-BF91-9370071133B8}" destId="{42EE7B24-4B8C-4D8D-B7E5-2009FA0F53C7}" srcOrd="1" destOrd="0" presId="urn:microsoft.com/office/officeart/2005/8/layout/process4"/>
    <dgm:cxn modelId="{F17CE6BD-A67E-4F33-9D66-428F8682E09B}" type="presParOf" srcId="{EA9C9293-DAC9-403A-BF91-9370071133B8}" destId="{1F76F4B0-0B98-42D8-9081-CFAD4D139A2A}" srcOrd="2" destOrd="0" presId="urn:microsoft.com/office/officeart/2005/8/layout/process4"/>
    <dgm:cxn modelId="{F2B1D79F-10ED-4154-9204-D8C9935D0FF8}" type="presParOf" srcId="{1F76F4B0-0B98-42D8-9081-CFAD4D139A2A}" destId="{48C62E19-9297-4F82-8EEC-7D69AE538256}" srcOrd="0" destOrd="0" presId="urn:microsoft.com/office/officeart/2005/8/layout/process4"/>
    <dgm:cxn modelId="{9AA81708-1CF0-4A28-BB98-B5717FDF1045}" type="presParOf" srcId="{1F76F4B0-0B98-42D8-9081-CFAD4D139A2A}" destId="{6C686F0A-60E7-40E3-9DB7-96640986C4E0}" srcOrd="1" destOrd="0" presId="urn:microsoft.com/office/officeart/2005/8/layout/process4"/>
    <dgm:cxn modelId="{ED70C74D-0BB1-4DF6-8B04-DB4DD0334732}" type="presParOf" srcId="{1F76F4B0-0B98-42D8-9081-CFAD4D139A2A}" destId="{DE89551E-97B2-4EAF-B2A3-BEBD870CCA84}" srcOrd="2" destOrd="0" presId="urn:microsoft.com/office/officeart/2005/8/layout/process4"/>
    <dgm:cxn modelId="{1BBFB78A-818C-43EF-BB53-4B5E46B6059E}" type="presParOf" srcId="{DE89551E-97B2-4EAF-B2A3-BEBD870CCA84}" destId="{6C6CB6A7-5383-4470-A186-D974AF9BCE77}" srcOrd="0" destOrd="0" presId="urn:microsoft.com/office/officeart/2005/8/layout/process4"/>
    <dgm:cxn modelId="{DB94ED4D-2AF4-4871-9F96-9CD98F11AF67}" type="presParOf" srcId="{DE89551E-97B2-4EAF-B2A3-BEBD870CCA84}" destId="{4BD349A2-B7DF-4D9F-B6E6-09E6E39B0B09}" srcOrd="1" destOrd="0" presId="urn:microsoft.com/office/officeart/2005/8/layout/process4"/>
    <dgm:cxn modelId="{C6C7B114-5D5E-4BFA-9605-EB88BFEEDED4}" type="presParOf" srcId="{EA9C9293-DAC9-403A-BF91-9370071133B8}" destId="{DAF1B08A-5F56-4B93-AED0-8A24F876EBF0}" srcOrd="3" destOrd="0" presId="urn:microsoft.com/office/officeart/2005/8/layout/process4"/>
    <dgm:cxn modelId="{4001DC4E-2FF7-4365-BC21-CDB170F305D2}" type="presParOf" srcId="{EA9C9293-DAC9-403A-BF91-9370071133B8}" destId="{B60DE342-2344-4C74-99A6-AF18B3758838}" srcOrd="4" destOrd="0" presId="urn:microsoft.com/office/officeart/2005/8/layout/process4"/>
    <dgm:cxn modelId="{E870512F-E85F-4487-A49E-81452A493F73}" type="presParOf" srcId="{B60DE342-2344-4C74-99A6-AF18B3758838}" destId="{05C863EE-F4B6-4E43-893B-78FF43A705ED}" srcOrd="0" destOrd="0" presId="urn:microsoft.com/office/officeart/2005/8/layout/process4"/>
    <dgm:cxn modelId="{5FE36E58-B4E6-46F6-AC55-EEA14C20E005}" type="presParOf" srcId="{B60DE342-2344-4C74-99A6-AF18B3758838}" destId="{C774253C-9F79-4A17-9A7C-9CE89F8CDFE7}" srcOrd="1" destOrd="0" presId="urn:microsoft.com/office/officeart/2005/8/layout/process4"/>
    <dgm:cxn modelId="{927A2A5A-C360-4E59-B0C2-593AA42E2989}" type="presParOf" srcId="{B60DE342-2344-4C74-99A6-AF18B3758838}" destId="{2A45C5E1-D262-42DD-919A-BDD48FFF8C1C}" srcOrd="2" destOrd="0" presId="urn:microsoft.com/office/officeart/2005/8/layout/process4"/>
    <dgm:cxn modelId="{131506F4-2F57-44F0-8D20-EAAE4E8FF440}" type="presParOf" srcId="{2A45C5E1-D262-42DD-919A-BDD48FFF8C1C}" destId="{AA85914E-2ACE-45AB-9B65-875CE88F0A32}" srcOrd="0" destOrd="0" presId="urn:microsoft.com/office/officeart/2005/8/layout/process4"/>
    <dgm:cxn modelId="{4DFC895D-9F5A-4DA3-94D3-64B433D40682}" type="presParOf" srcId="{2A45C5E1-D262-42DD-919A-BDD48FFF8C1C}" destId="{233BBB47-49BA-40FA-A563-ADF26F2AADB8}" srcOrd="1" destOrd="0" presId="urn:microsoft.com/office/officeart/2005/8/layout/process4"/>
    <dgm:cxn modelId="{96CF5C45-CADB-4F0D-A0F8-14A5C255AC96}" type="presParOf" srcId="{EA9C9293-DAC9-403A-BF91-9370071133B8}" destId="{6E808B3B-E084-4D36-9034-C2EC35E345B7}" srcOrd="5" destOrd="0" presId="urn:microsoft.com/office/officeart/2005/8/layout/process4"/>
    <dgm:cxn modelId="{DB281574-B0E8-4EB4-A59A-0B7BD45BF791}" type="presParOf" srcId="{EA9C9293-DAC9-403A-BF91-9370071133B8}" destId="{D9D54976-D9BE-4AA4-9E53-23B0C0EC470F}" srcOrd="6" destOrd="0" presId="urn:microsoft.com/office/officeart/2005/8/layout/process4"/>
    <dgm:cxn modelId="{769EC191-D00E-4636-B725-9B6AF85136EC}" type="presParOf" srcId="{D9D54976-D9BE-4AA4-9E53-23B0C0EC470F}" destId="{DC029599-04CF-48C7-AF0D-45210C9D7E8A}" srcOrd="0" destOrd="0" presId="urn:microsoft.com/office/officeart/2005/8/layout/process4"/>
    <dgm:cxn modelId="{CFE7886B-643F-4600-9C52-015552BC7B38}" type="presParOf" srcId="{D9D54976-D9BE-4AA4-9E53-23B0C0EC470F}" destId="{69102343-7427-46BA-9E7F-5D307062218C}" srcOrd="1" destOrd="0" presId="urn:microsoft.com/office/officeart/2005/8/layout/process4"/>
    <dgm:cxn modelId="{98962541-14CE-4F17-80E7-7E7500E742C0}" type="presParOf" srcId="{D9D54976-D9BE-4AA4-9E53-23B0C0EC470F}" destId="{863E996F-9525-4CBA-9719-DDC197114D32}" srcOrd="2" destOrd="0" presId="urn:microsoft.com/office/officeart/2005/8/layout/process4"/>
    <dgm:cxn modelId="{35E7853A-BE7F-4DC3-B280-69666B47A55D}" type="presParOf" srcId="{863E996F-9525-4CBA-9719-DDC197114D32}" destId="{469534BA-99AC-410B-9379-5BF08ABA1C10}"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6F1C4C-15F6-4855-877D-934363864693}">
      <dsp:nvSpPr>
        <dsp:cNvPr id="0" name=""/>
        <dsp:cNvSpPr/>
      </dsp:nvSpPr>
      <dsp:spPr>
        <a:xfrm>
          <a:off x="0" y="3676211"/>
          <a:ext cx="8915400" cy="804265"/>
        </a:xfrm>
        <a:prstGeom prst="rect">
          <a:avLst/>
        </a:prstGeom>
        <a:solidFill>
          <a:schemeClr val="accent4">
            <a:hueOff val="0"/>
            <a:satOff val="0"/>
            <a:lumOff val="0"/>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kumimoji="1" lang="en-US" altLang="ja-JP" sz="1800" kern="1200" dirty="0">
              <a:latin typeface="HGPｺﾞｼｯｸE" panose="020B0900000000000000" pitchFamily="50" charset="-128"/>
              <a:ea typeface="HGPｺﾞｼｯｸE" panose="020B0900000000000000" pitchFamily="50" charset="-128"/>
            </a:rPr>
            <a:t>3,000</a:t>
          </a:r>
          <a:r>
            <a:rPr kumimoji="1" lang="ja-JP" altLang="en-US" sz="1800" kern="1200" dirty="0">
              <a:latin typeface="HGPｺﾞｼｯｸE" panose="020B0900000000000000" pitchFamily="50" charset="-128"/>
              <a:ea typeface="HGPｺﾞｼｯｸE" panose="020B0900000000000000" pitchFamily="50" charset="-128"/>
            </a:rPr>
            <a:t>ポイント以上</a:t>
          </a:r>
          <a:endParaRPr kumimoji="1" lang="en-US" altLang="ja-JP" sz="1800" kern="1200" dirty="0">
            <a:latin typeface="HGPｺﾞｼｯｸE" panose="020B0900000000000000" pitchFamily="50" charset="-128"/>
            <a:ea typeface="HGPｺﾞｼｯｸE" panose="020B0900000000000000" pitchFamily="50" charset="-128"/>
          </a:endParaRPr>
        </a:p>
      </dsp:txBody>
      <dsp:txXfrm>
        <a:off x="0" y="3676211"/>
        <a:ext cx="8915400" cy="434303"/>
      </dsp:txXfrm>
    </dsp:sp>
    <dsp:sp modelId="{C0D63046-2A53-4B5A-9472-4180B7DFBCA5}">
      <dsp:nvSpPr>
        <dsp:cNvPr id="0" name=""/>
        <dsp:cNvSpPr/>
      </dsp:nvSpPr>
      <dsp:spPr>
        <a:xfrm>
          <a:off x="0" y="4094429"/>
          <a:ext cx="4457699" cy="369961"/>
        </a:xfrm>
        <a:prstGeom prst="rect">
          <a:avLst/>
        </a:prstGeom>
        <a:solidFill>
          <a:schemeClr val="accent4">
            <a:tint val="40000"/>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latin typeface="HGPｺﾞｼｯｸE" panose="020B0900000000000000" pitchFamily="50" charset="-128"/>
              <a:ea typeface="HGPｺﾞｼｯｸE" panose="020B0900000000000000" pitchFamily="50" charset="-128"/>
            </a:rPr>
            <a:t>レンタル料金 </a:t>
          </a:r>
          <a:r>
            <a:rPr kumimoji="1" lang="en-US" altLang="ja-JP" sz="1800" kern="1200" dirty="0">
              <a:latin typeface="HGPｺﾞｼｯｸE" panose="020B0900000000000000" pitchFamily="50" charset="-128"/>
              <a:ea typeface="HGPｺﾞｼｯｸE" panose="020B0900000000000000" pitchFamily="50" charset="-128"/>
            </a:rPr>
            <a:t>30</a:t>
          </a:r>
          <a:r>
            <a:rPr kumimoji="1" lang="ja-JP" altLang="en-US" sz="1800" kern="1200" dirty="0">
              <a:latin typeface="HGPｺﾞｼｯｸE" panose="020B0900000000000000" pitchFamily="50" charset="-128"/>
              <a:ea typeface="HGPｺﾞｼｯｸE" panose="020B0900000000000000" pitchFamily="50" charset="-128"/>
            </a:rPr>
            <a:t>％</a:t>
          </a:r>
          <a:r>
            <a:rPr kumimoji="1" lang="en-US" altLang="ja-JP" sz="1800" kern="1200" dirty="0">
              <a:latin typeface="HGPｺﾞｼｯｸE" panose="020B0900000000000000" pitchFamily="50" charset="-128"/>
              <a:ea typeface="HGPｺﾞｼｯｸE" panose="020B0900000000000000" pitchFamily="50" charset="-128"/>
            </a:rPr>
            <a:t>OFF</a:t>
          </a:r>
          <a:endParaRPr kumimoji="1" lang="ja-JP" altLang="en-US" sz="1800" kern="1200" dirty="0">
            <a:latin typeface="HGPｺﾞｼｯｸE" panose="020B0900000000000000" pitchFamily="50" charset="-128"/>
            <a:ea typeface="HGPｺﾞｼｯｸE" panose="020B0900000000000000" pitchFamily="50" charset="-128"/>
          </a:endParaRPr>
        </a:p>
      </dsp:txBody>
      <dsp:txXfrm>
        <a:off x="0" y="4094429"/>
        <a:ext cx="4457699" cy="369961"/>
      </dsp:txXfrm>
    </dsp:sp>
    <dsp:sp modelId="{04B066B4-381D-4DFB-8C93-E306B16767C2}">
      <dsp:nvSpPr>
        <dsp:cNvPr id="0" name=""/>
        <dsp:cNvSpPr/>
      </dsp:nvSpPr>
      <dsp:spPr>
        <a:xfrm>
          <a:off x="4457700" y="4094429"/>
          <a:ext cx="4457699" cy="369961"/>
        </a:xfrm>
        <a:prstGeom prst="rect">
          <a:avLst/>
        </a:prstGeom>
        <a:solidFill>
          <a:schemeClr val="accent4">
            <a:tint val="40000"/>
            <a:alpha val="90000"/>
            <a:hueOff val="249137"/>
            <a:satOff val="-340"/>
            <a:lumOff val="279"/>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latin typeface="HGPｺﾞｼｯｸE" panose="020B0900000000000000" pitchFamily="50" charset="-128"/>
              <a:ea typeface="HGPｺﾞｼｯｸE" panose="020B0900000000000000" pitchFamily="50" charset="-128"/>
            </a:rPr>
            <a:t>販売割引 </a:t>
          </a:r>
          <a:r>
            <a:rPr kumimoji="1" lang="en-US" altLang="ja-JP" sz="1800" kern="1200" dirty="0">
              <a:latin typeface="HGPｺﾞｼｯｸE" panose="020B0900000000000000" pitchFamily="50" charset="-128"/>
              <a:ea typeface="HGPｺﾞｼｯｸE" panose="020B0900000000000000" pitchFamily="50" charset="-128"/>
            </a:rPr>
            <a:t>10</a:t>
          </a:r>
          <a:r>
            <a:rPr kumimoji="1" lang="ja-JP" altLang="en-US" sz="1800" kern="1200" dirty="0">
              <a:latin typeface="HGPｺﾞｼｯｸE" panose="020B0900000000000000" pitchFamily="50" charset="-128"/>
              <a:ea typeface="HGPｺﾞｼｯｸE" panose="020B0900000000000000" pitchFamily="50" charset="-128"/>
            </a:rPr>
            <a:t>％</a:t>
          </a:r>
          <a:r>
            <a:rPr kumimoji="1" lang="en-US" altLang="ja-JP" sz="1800" kern="1200" dirty="0">
              <a:latin typeface="HGPｺﾞｼｯｸE" panose="020B0900000000000000" pitchFamily="50" charset="-128"/>
              <a:ea typeface="HGPｺﾞｼｯｸE" panose="020B0900000000000000" pitchFamily="50" charset="-128"/>
            </a:rPr>
            <a:t>OFF</a:t>
          </a:r>
        </a:p>
      </dsp:txBody>
      <dsp:txXfrm>
        <a:off x="4457700" y="4094429"/>
        <a:ext cx="4457699" cy="369961"/>
      </dsp:txXfrm>
    </dsp:sp>
    <dsp:sp modelId="{6C686F0A-60E7-40E3-9DB7-96640986C4E0}">
      <dsp:nvSpPr>
        <dsp:cNvPr id="0" name=""/>
        <dsp:cNvSpPr/>
      </dsp:nvSpPr>
      <dsp:spPr>
        <a:xfrm rot="10800000">
          <a:off x="0" y="2451315"/>
          <a:ext cx="8915400" cy="1236959"/>
        </a:xfrm>
        <a:prstGeom prst="upArrowCallout">
          <a:avLst/>
        </a:prstGeom>
        <a:solidFill>
          <a:schemeClr val="accent4">
            <a:hueOff val="388000"/>
            <a:satOff val="-2672"/>
            <a:lumOff val="3334"/>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kumimoji="1" lang="en-US" altLang="en-US" sz="1800" kern="1200" dirty="0">
              <a:latin typeface="HGPｺﾞｼｯｸE" panose="020B0900000000000000" pitchFamily="50" charset="-128"/>
              <a:ea typeface="HGPｺﾞｼｯｸE" panose="020B0900000000000000" pitchFamily="50" charset="-128"/>
            </a:rPr>
            <a:t>2,000</a:t>
          </a:r>
          <a:r>
            <a:rPr kumimoji="1" lang="ja-JP" altLang="en-US" sz="1800" kern="1200" dirty="0">
              <a:latin typeface="HGPｺﾞｼｯｸE" panose="020B0900000000000000" pitchFamily="50" charset="-128"/>
              <a:ea typeface="HGPｺﾞｼｯｸE" panose="020B0900000000000000" pitchFamily="50" charset="-128"/>
            </a:rPr>
            <a:t>～</a:t>
          </a:r>
          <a:r>
            <a:rPr kumimoji="1" lang="en-US" altLang="en-US" sz="1800" kern="1200" dirty="0">
              <a:latin typeface="HGPｺﾞｼｯｸE" panose="020B0900000000000000" pitchFamily="50" charset="-128"/>
              <a:ea typeface="HGPｺﾞｼｯｸE" panose="020B0900000000000000" pitchFamily="50" charset="-128"/>
            </a:rPr>
            <a:t>2,999</a:t>
          </a:r>
          <a:r>
            <a:rPr kumimoji="1" lang="ja-JP" altLang="en-US" sz="1800" kern="1200" dirty="0">
              <a:latin typeface="HGPｺﾞｼｯｸE" panose="020B0900000000000000" pitchFamily="50" charset="-128"/>
              <a:ea typeface="HGPｺﾞｼｯｸE" panose="020B0900000000000000" pitchFamily="50" charset="-128"/>
            </a:rPr>
            <a:t>ポイント</a:t>
          </a:r>
        </a:p>
      </dsp:txBody>
      <dsp:txXfrm rot="-10800000">
        <a:off x="0" y="2451315"/>
        <a:ext cx="8915400" cy="434172"/>
      </dsp:txXfrm>
    </dsp:sp>
    <dsp:sp modelId="{6C6CB6A7-5383-4470-A186-D974AF9BCE77}">
      <dsp:nvSpPr>
        <dsp:cNvPr id="0" name=""/>
        <dsp:cNvSpPr/>
      </dsp:nvSpPr>
      <dsp:spPr>
        <a:xfrm>
          <a:off x="0" y="2885488"/>
          <a:ext cx="4457699" cy="369850"/>
        </a:xfrm>
        <a:prstGeom prst="rect">
          <a:avLst/>
        </a:prstGeom>
        <a:solidFill>
          <a:schemeClr val="accent4">
            <a:tint val="40000"/>
            <a:alpha val="90000"/>
            <a:hueOff val="498274"/>
            <a:satOff val="-680"/>
            <a:lumOff val="558"/>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latin typeface="HGPｺﾞｼｯｸE" panose="020B0900000000000000" pitchFamily="50" charset="-128"/>
              <a:ea typeface="HGPｺﾞｼｯｸE" panose="020B0900000000000000" pitchFamily="50" charset="-128"/>
            </a:rPr>
            <a:t>レンタル料金 </a:t>
          </a:r>
          <a:r>
            <a:rPr kumimoji="1" lang="en-US" altLang="en-US" sz="1800" kern="1200" dirty="0">
              <a:latin typeface="HGPｺﾞｼｯｸE" panose="020B0900000000000000" pitchFamily="50" charset="-128"/>
              <a:ea typeface="HGPｺﾞｼｯｸE" panose="020B0900000000000000" pitchFamily="50" charset="-128"/>
            </a:rPr>
            <a:t>20</a:t>
          </a:r>
          <a:r>
            <a:rPr kumimoji="1" lang="ja-JP" altLang="en-US" sz="1800" kern="1200" dirty="0">
              <a:latin typeface="HGPｺﾞｼｯｸE" panose="020B0900000000000000" pitchFamily="50" charset="-128"/>
              <a:ea typeface="HGPｺﾞｼｯｸE" panose="020B0900000000000000" pitchFamily="50" charset="-128"/>
            </a:rPr>
            <a:t>％</a:t>
          </a:r>
          <a:r>
            <a:rPr kumimoji="1" lang="en-US" altLang="en-US" sz="1800" kern="1200" dirty="0">
              <a:latin typeface="HGPｺﾞｼｯｸE" panose="020B0900000000000000" pitchFamily="50" charset="-128"/>
              <a:ea typeface="HGPｺﾞｼｯｸE" panose="020B0900000000000000" pitchFamily="50" charset="-128"/>
            </a:rPr>
            <a:t>OFF</a:t>
          </a:r>
          <a:endParaRPr kumimoji="1" lang="ja-JP" altLang="en-US" sz="1800" kern="1200" dirty="0">
            <a:latin typeface="HGPｺﾞｼｯｸE" panose="020B0900000000000000" pitchFamily="50" charset="-128"/>
            <a:ea typeface="HGPｺﾞｼｯｸE" panose="020B0900000000000000" pitchFamily="50" charset="-128"/>
          </a:endParaRPr>
        </a:p>
      </dsp:txBody>
      <dsp:txXfrm>
        <a:off x="0" y="2885488"/>
        <a:ext cx="4457699" cy="369850"/>
      </dsp:txXfrm>
    </dsp:sp>
    <dsp:sp modelId="{4BD349A2-B7DF-4D9F-B6E6-09E6E39B0B09}">
      <dsp:nvSpPr>
        <dsp:cNvPr id="0" name=""/>
        <dsp:cNvSpPr/>
      </dsp:nvSpPr>
      <dsp:spPr>
        <a:xfrm>
          <a:off x="4457700" y="2885488"/>
          <a:ext cx="4457699" cy="369850"/>
        </a:xfrm>
        <a:prstGeom prst="rect">
          <a:avLst/>
        </a:prstGeom>
        <a:solidFill>
          <a:schemeClr val="accent4">
            <a:tint val="40000"/>
            <a:alpha val="90000"/>
            <a:hueOff val="747412"/>
            <a:satOff val="-1020"/>
            <a:lumOff val="837"/>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latin typeface="HGPｺﾞｼｯｸE" panose="020B0900000000000000" pitchFamily="50" charset="-128"/>
              <a:ea typeface="HGPｺﾞｼｯｸE" panose="020B0900000000000000" pitchFamily="50" charset="-128"/>
            </a:rPr>
            <a:t>販売割引 </a:t>
          </a:r>
          <a:r>
            <a:rPr kumimoji="1" lang="en-US" altLang="en-US" sz="1800" kern="1200" dirty="0">
              <a:latin typeface="HGPｺﾞｼｯｸE" panose="020B0900000000000000" pitchFamily="50" charset="-128"/>
              <a:ea typeface="HGPｺﾞｼｯｸE" panose="020B0900000000000000" pitchFamily="50" charset="-128"/>
            </a:rPr>
            <a:t>5</a:t>
          </a:r>
          <a:r>
            <a:rPr kumimoji="1" lang="ja-JP" altLang="en-US" sz="1800" kern="1200" dirty="0">
              <a:latin typeface="HGPｺﾞｼｯｸE" panose="020B0900000000000000" pitchFamily="50" charset="-128"/>
              <a:ea typeface="HGPｺﾞｼｯｸE" panose="020B0900000000000000" pitchFamily="50" charset="-128"/>
            </a:rPr>
            <a:t>％</a:t>
          </a:r>
          <a:r>
            <a:rPr kumimoji="1" lang="en-US" altLang="en-US" sz="1800" kern="1200" dirty="0">
              <a:latin typeface="HGPｺﾞｼｯｸE" panose="020B0900000000000000" pitchFamily="50" charset="-128"/>
              <a:ea typeface="HGPｺﾞｼｯｸE" panose="020B0900000000000000" pitchFamily="50" charset="-128"/>
            </a:rPr>
            <a:t>OFF</a:t>
          </a:r>
          <a:endParaRPr kumimoji="1" lang="ja-JP" altLang="en-US" sz="1800" kern="1200" dirty="0">
            <a:latin typeface="HGPｺﾞｼｯｸE" panose="020B0900000000000000" pitchFamily="50" charset="-128"/>
            <a:ea typeface="HGPｺﾞｼｯｸE" panose="020B0900000000000000" pitchFamily="50" charset="-128"/>
          </a:endParaRPr>
        </a:p>
      </dsp:txBody>
      <dsp:txXfrm>
        <a:off x="4457700" y="2885488"/>
        <a:ext cx="4457699" cy="369850"/>
      </dsp:txXfrm>
    </dsp:sp>
    <dsp:sp modelId="{C774253C-9F79-4A17-9A7C-9CE89F8CDFE7}">
      <dsp:nvSpPr>
        <dsp:cNvPr id="0" name=""/>
        <dsp:cNvSpPr/>
      </dsp:nvSpPr>
      <dsp:spPr>
        <a:xfrm rot="10800000">
          <a:off x="0" y="1226419"/>
          <a:ext cx="8915400" cy="1236959"/>
        </a:xfrm>
        <a:prstGeom prst="upArrowCallout">
          <a:avLst/>
        </a:prstGeom>
        <a:solidFill>
          <a:schemeClr val="accent4">
            <a:hueOff val="776001"/>
            <a:satOff val="-5344"/>
            <a:lumOff val="6667"/>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kumimoji="1" lang="en-US" altLang="en-US" sz="1800" kern="1200" dirty="0">
              <a:latin typeface="HGPｺﾞｼｯｸE" panose="020B0900000000000000" pitchFamily="50" charset="-128"/>
              <a:ea typeface="HGPｺﾞｼｯｸE" panose="020B0900000000000000" pitchFamily="50" charset="-128"/>
            </a:rPr>
            <a:t>1,000</a:t>
          </a:r>
          <a:r>
            <a:rPr kumimoji="1" lang="ja-JP" altLang="en-US" sz="1800" kern="1200" dirty="0">
              <a:latin typeface="HGPｺﾞｼｯｸE" panose="020B0900000000000000" pitchFamily="50" charset="-128"/>
              <a:ea typeface="HGPｺﾞｼｯｸE" panose="020B0900000000000000" pitchFamily="50" charset="-128"/>
            </a:rPr>
            <a:t>～</a:t>
          </a:r>
          <a:r>
            <a:rPr kumimoji="1" lang="en-US" altLang="en-US" sz="1800" kern="1200" dirty="0">
              <a:latin typeface="HGPｺﾞｼｯｸE" panose="020B0900000000000000" pitchFamily="50" charset="-128"/>
              <a:ea typeface="HGPｺﾞｼｯｸE" panose="020B0900000000000000" pitchFamily="50" charset="-128"/>
            </a:rPr>
            <a:t>1,999</a:t>
          </a:r>
          <a:r>
            <a:rPr kumimoji="1" lang="ja-JP" altLang="en-US" sz="1800" kern="1200" dirty="0">
              <a:latin typeface="HGPｺﾞｼｯｸE" panose="020B0900000000000000" pitchFamily="50" charset="-128"/>
              <a:ea typeface="HGPｺﾞｼｯｸE" panose="020B0900000000000000" pitchFamily="50" charset="-128"/>
            </a:rPr>
            <a:t>ポイント</a:t>
          </a:r>
        </a:p>
      </dsp:txBody>
      <dsp:txXfrm rot="-10800000">
        <a:off x="0" y="1226419"/>
        <a:ext cx="8915400" cy="434172"/>
      </dsp:txXfrm>
    </dsp:sp>
    <dsp:sp modelId="{AA85914E-2ACE-45AB-9B65-875CE88F0A32}">
      <dsp:nvSpPr>
        <dsp:cNvPr id="0" name=""/>
        <dsp:cNvSpPr/>
      </dsp:nvSpPr>
      <dsp:spPr>
        <a:xfrm>
          <a:off x="0" y="1660592"/>
          <a:ext cx="4457699" cy="369850"/>
        </a:xfrm>
        <a:prstGeom prst="rect">
          <a:avLst/>
        </a:prstGeom>
        <a:solidFill>
          <a:schemeClr val="accent4">
            <a:tint val="40000"/>
            <a:alpha val="90000"/>
            <a:hueOff val="996549"/>
            <a:satOff val="-1359"/>
            <a:lumOff val="1116"/>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latin typeface="HGPｺﾞｼｯｸE" panose="020B0900000000000000" pitchFamily="50" charset="-128"/>
              <a:ea typeface="HGPｺﾞｼｯｸE" panose="020B0900000000000000" pitchFamily="50" charset="-128"/>
            </a:rPr>
            <a:t>レンタル料金 </a:t>
          </a:r>
          <a:r>
            <a:rPr kumimoji="1" lang="en-US" altLang="en-US" sz="1800" kern="1200" dirty="0">
              <a:latin typeface="HGPｺﾞｼｯｸE" panose="020B0900000000000000" pitchFamily="50" charset="-128"/>
              <a:ea typeface="HGPｺﾞｼｯｸE" panose="020B0900000000000000" pitchFamily="50" charset="-128"/>
            </a:rPr>
            <a:t>10</a:t>
          </a:r>
          <a:r>
            <a:rPr kumimoji="1" lang="ja-JP" altLang="en-US" sz="1800" kern="1200" dirty="0">
              <a:latin typeface="HGPｺﾞｼｯｸE" panose="020B0900000000000000" pitchFamily="50" charset="-128"/>
              <a:ea typeface="HGPｺﾞｼｯｸE" panose="020B0900000000000000" pitchFamily="50" charset="-128"/>
            </a:rPr>
            <a:t>％</a:t>
          </a:r>
          <a:r>
            <a:rPr kumimoji="1" lang="en-US" altLang="en-US" sz="1800" kern="1200" dirty="0">
              <a:latin typeface="HGPｺﾞｼｯｸE" panose="020B0900000000000000" pitchFamily="50" charset="-128"/>
              <a:ea typeface="HGPｺﾞｼｯｸE" panose="020B0900000000000000" pitchFamily="50" charset="-128"/>
            </a:rPr>
            <a:t>OFF</a:t>
          </a:r>
          <a:endParaRPr kumimoji="1" lang="ja-JP" altLang="en-US" sz="1800" kern="1200" dirty="0">
            <a:latin typeface="HGPｺﾞｼｯｸE" panose="020B0900000000000000" pitchFamily="50" charset="-128"/>
            <a:ea typeface="HGPｺﾞｼｯｸE" panose="020B0900000000000000" pitchFamily="50" charset="-128"/>
          </a:endParaRPr>
        </a:p>
      </dsp:txBody>
      <dsp:txXfrm>
        <a:off x="0" y="1660592"/>
        <a:ext cx="4457699" cy="369850"/>
      </dsp:txXfrm>
    </dsp:sp>
    <dsp:sp modelId="{233BBB47-49BA-40FA-A563-ADF26F2AADB8}">
      <dsp:nvSpPr>
        <dsp:cNvPr id="0" name=""/>
        <dsp:cNvSpPr/>
      </dsp:nvSpPr>
      <dsp:spPr>
        <a:xfrm>
          <a:off x="4457700" y="1660592"/>
          <a:ext cx="4457699" cy="369850"/>
        </a:xfrm>
        <a:prstGeom prst="rect">
          <a:avLst/>
        </a:prstGeom>
        <a:solidFill>
          <a:schemeClr val="accent4">
            <a:tint val="40000"/>
            <a:alpha val="90000"/>
            <a:hueOff val="1245686"/>
            <a:satOff val="-1699"/>
            <a:lumOff val="1395"/>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latin typeface="HGPｺﾞｼｯｸE" panose="020B0900000000000000" pitchFamily="50" charset="-128"/>
              <a:ea typeface="HGPｺﾞｼｯｸE" panose="020B0900000000000000" pitchFamily="50" charset="-128"/>
            </a:rPr>
            <a:t>販売割引 なし</a:t>
          </a:r>
        </a:p>
      </dsp:txBody>
      <dsp:txXfrm>
        <a:off x="4457700" y="1660592"/>
        <a:ext cx="4457699" cy="369850"/>
      </dsp:txXfrm>
    </dsp:sp>
    <dsp:sp modelId="{69102343-7427-46BA-9E7F-5D307062218C}">
      <dsp:nvSpPr>
        <dsp:cNvPr id="0" name=""/>
        <dsp:cNvSpPr/>
      </dsp:nvSpPr>
      <dsp:spPr>
        <a:xfrm rot="10800000">
          <a:off x="0" y="1523"/>
          <a:ext cx="8915400" cy="1236959"/>
        </a:xfrm>
        <a:prstGeom prst="upArrowCallout">
          <a:avLst/>
        </a:prstGeom>
        <a:solidFill>
          <a:schemeClr val="accent4">
            <a:hueOff val="1164001"/>
            <a:satOff val="-8016"/>
            <a:lumOff val="10001"/>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kumimoji="1" lang="en-US" altLang="ja-JP" sz="1800" kern="1200" dirty="0">
              <a:latin typeface="HGPｺﾞｼｯｸE" panose="020B0900000000000000" pitchFamily="50" charset="-128"/>
              <a:ea typeface="HGPｺﾞｼｯｸE" panose="020B0900000000000000" pitchFamily="50" charset="-128"/>
            </a:rPr>
            <a:t>0</a:t>
          </a:r>
          <a:r>
            <a:rPr kumimoji="1" lang="ja-JP" altLang="en-US" sz="1800" kern="1200" dirty="0">
              <a:latin typeface="HGPｺﾞｼｯｸE" panose="020B0900000000000000" pitchFamily="50" charset="-128"/>
              <a:ea typeface="HGPｺﾞｼｯｸE" panose="020B0900000000000000" pitchFamily="50" charset="-128"/>
            </a:rPr>
            <a:t>～</a:t>
          </a:r>
          <a:r>
            <a:rPr kumimoji="1" lang="en-US" altLang="ja-JP" sz="1800" kern="1200" dirty="0">
              <a:latin typeface="HGPｺﾞｼｯｸE" panose="020B0900000000000000" pitchFamily="50" charset="-128"/>
              <a:ea typeface="HGPｺﾞｼｯｸE" panose="020B0900000000000000" pitchFamily="50" charset="-128"/>
            </a:rPr>
            <a:t>999</a:t>
          </a:r>
          <a:r>
            <a:rPr kumimoji="1" lang="ja-JP" altLang="en-US" sz="1800" kern="1200" dirty="0">
              <a:latin typeface="HGPｺﾞｼｯｸE" panose="020B0900000000000000" pitchFamily="50" charset="-128"/>
              <a:ea typeface="HGPｺﾞｼｯｸE" panose="020B0900000000000000" pitchFamily="50" charset="-128"/>
            </a:rPr>
            <a:t>ポイント</a:t>
          </a:r>
        </a:p>
      </dsp:txBody>
      <dsp:txXfrm rot="-10800000">
        <a:off x="0" y="1523"/>
        <a:ext cx="8915400" cy="434172"/>
      </dsp:txXfrm>
    </dsp:sp>
    <dsp:sp modelId="{469534BA-99AC-410B-9379-5BF08ABA1C10}">
      <dsp:nvSpPr>
        <dsp:cNvPr id="0" name=""/>
        <dsp:cNvSpPr/>
      </dsp:nvSpPr>
      <dsp:spPr>
        <a:xfrm>
          <a:off x="0" y="435696"/>
          <a:ext cx="8915400" cy="369850"/>
        </a:xfrm>
        <a:prstGeom prst="rect">
          <a:avLst/>
        </a:prstGeom>
        <a:solidFill>
          <a:schemeClr val="accent4">
            <a:tint val="40000"/>
            <a:alpha val="90000"/>
            <a:hueOff val="1494823"/>
            <a:satOff val="-2039"/>
            <a:lumOff val="1674"/>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latin typeface="HGPｺﾞｼｯｸE" panose="020B0900000000000000" pitchFamily="50" charset="-128"/>
              <a:ea typeface="HGPｺﾞｼｯｸE" panose="020B0900000000000000" pitchFamily="50" charset="-128"/>
            </a:rPr>
            <a:t>割引なし</a:t>
          </a:r>
        </a:p>
      </dsp:txBody>
      <dsp:txXfrm>
        <a:off x="0" y="435696"/>
        <a:ext cx="8915400" cy="369850"/>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ja-JP" altLang="en-US"/>
              <a:t>マスター タイトルの書式設定</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ABD71BAC-023A-42B1-9CD4-CF0EF7416051}" type="datetimeFigureOut">
              <a:rPr kumimoji="1" lang="ja-JP" altLang="en-US" smtClean="0"/>
              <a:t>2017/3/28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11204996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BD71BAC-023A-42B1-9CD4-CF0EF7416051}" type="datetimeFigureOut">
              <a:rPr kumimoji="1" lang="ja-JP" altLang="en-US" smtClean="0"/>
              <a:t>2017/3/28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3745357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ja-JP" altLang="en-US"/>
              <a:t>マスター タイトルの書式設定</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BD71BAC-023A-42B1-9CD4-CF0EF7416051}" type="datetimeFigureOut">
              <a:rPr kumimoji="1" lang="ja-JP" altLang="en-US" smtClean="0"/>
              <a:t>2017/3/28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47282602-D1FA-46E3-8EF2-75BE736A232C}" type="slidenum">
              <a:rPr kumimoji="1" lang="ja-JP" altLang="en-US" smtClean="0"/>
              <a:t>‹#›</a:t>
            </a:fld>
            <a:endParaRPr kumimoji="1" lang="ja-JP" alt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3260138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ja-JP" altLang="en-US"/>
              <a:t>マスター タイトルの書式設定</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ja-JP" altLang="en-US"/>
              <a:t>マスター テキストの書式設定</a:t>
            </a:r>
          </a:p>
        </p:txBody>
      </p:sp>
      <p:sp>
        <p:nvSpPr>
          <p:cNvPr id="5" name="Date Placeholder 4"/>
          <p:cNvSpPr>
            <a:spLocks noGrp="1"/>
          </p:cNvSpPr>
          <p:nvPr>
            <p:ph type="dt" sz="half" idx="10"/>
          </p:nvPr>
        </p:nvSpPr>
        <p:spPr/>
        <p:txBody>
          <a:bodyPr/>
          <a:lstStyle/>
          <a:p>
            <a:fld id="{ABD71BAC-023A-42B1-9CD4-CF0EF7416051}" type="datetimeFigureOut">
              <a:rPr kumimoji="1" lang="ja-JP" altLang="en-US" smtClean="0"/>
              <a:t>2017/3/28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35486098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ja-JP" altLang="en-US"/>
              <a:t>マスター タイトルの書式設定</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ja-JP" altLang="en-US"/>
              <a:t>マスター テキストの書式設定</a:t>
            </a:r>
          </a:p>
        </p:txBody>
      </p:sp>
      <p:sp>
        <p:nvSpPr>
          <p:cNvPr id="5" name="Date Placeholder 4"/>
          <p:cNvSpPr>
            <a:spLocks noGrp="1"/>
          </p:cNvSpPr>
          <p:nvPr>
            <p:ph type="dt" sz="half" idx="10"/>
          </p:nvPr>
        </p:nvSpPr>
        <p:spPr/>
        <p:txBody>
          <a:bodyPr/>
          <a:lstStyle/>
          <a:p>
            <a:fld id="{ABD71BAC-023A-42B1-9CD4-CF0EF7416051}" type="datetimeFigureOut">
              <a:rPr kumimoji="1" lang="ja-JP" altLang="en-US" smtClean="0"/>
              <a:t>2017/3/28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7282602-D1FA-46E3-8EF2-75BE736A232C}" type="slidenum">
              <a:rPr kumimoji="1" lang="ja-JP" altLang="en-US" smtClean="0"/>
              <a:t>‹#›</a:t>
            </a:fld>
            <a:endParaRPr kumimoji="1" lang="ja-JP" alt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86008217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ja-JP" altLang="en-US"/>
              <a:t>マスター タイトルの書式設定</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ja-JP" altLang="en-US"/>
              <a:t>マスター テキストの書式設定</a:t>
            </a:r>
          </a:p>
        </p:txBody>
      </p:sp>
      <p:sp>
        <p:nvSpPr>
          <p:cNvPr id="5" name="Date Placeholder 4"/>
          <p:cNvSpPr>
            <a:spLocks noGrp="1"/>
          </p:cNvSpPr>
          <p:nvPr>
            <p:ph type="dt" sz="half" idx="10"/>
          </p:nvPr>
        </p:nvSpPr>
        <p:spPr/>
        <p:txBody>
          <a:bodyPr/>
          <a:lstStyle/>
          <a:p>
            <a:fld id="{ABD71BAC-023A-42B1-9CD4-CF0EF7416051}" type="datetimeFigureOut">
              <a:rPr kumimoji="1" lang="ja-JP" altLang="en-US" smtClean="0"/>
              <a:t>2017/3/28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232671751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ncho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BD71BAC-023A-42B1-9CD4-CF0EF7416051}" type="datetimeFigureOut">
              <a:rPr kumimoji="1" lang="ja-JP" altLang="en-US" smtClean="0"/>
              <a:t>2017/3/28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54024754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BD71BAC-023A-42B1-9CD4-CF0EF7416051}" type="datetimeFigureOut">
              <a:rPr kumimoji="1" lang="ja-JP" altLang="en-US" smtClean="0"/>
              <a:t>2017/3/28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28832769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ja-JP" altLang="en-US"/>
              <a:t>マスター タイトルの書式設定</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BD71BAC-023A-42B1-9CD4-CF0EF7416051}" type="datetimeFigureOut">
              <a:rPr kumimoji="1" lang="ja-JP" altLang="en-US" smtClean="0"/>
              <a:t>2017/3/28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22943759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BD71BAC-023A-42B1-9CD4-CF0EF7416051}" type="datetimeFigureOut">
              <a:rPr kumimoji="1" lang="ja-JP" altLang="en-US" smtClean="0"/>
              <a:t>2017/3/28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39987990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ABD71BAC-023A-42B1-9CD4-CF0EF7416051}" type="datetimeFigureOut">
              <a:rPr kumimoji="1" lang="ja-JP" altLang="en-US" smtClean="0"/>
              <a:t>2017/3/28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11430065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Title 13"/>
          <p:cNvSpPr>
            <a:spLocks noGrp="1"/>
          </p:cNvSpPr>
          <p:nvPr>
            <p:ph type="title"/>
          </p:nvPr>
        </p:nvSpPr>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ABD71BAC-023A-42B1-9CD4-CF0EF7416051}" type="datetimeFigureOut">
              <a:rPr kumimoji="1" lang="ja-JP" altLang="en-US" smtClean="0"/>
              <a:t>2017/3/28</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19718762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ABD71BAC-023A-42B1-9CD4-CF0EF7416051}" type="datetimeFigureOut">
              <a:rPr kumimoji="1" lang="ja-JP" altLang="en-US" smtClean="0"/>
              <a:t>2017/3/28</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40252495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BD71BAC-023A-42B1-9CD4-CF0EF7416051}" type="datetimeFigureOut">
              <a:rPr kumimoji="1" lang="ja-JP" altLang="en-US" smtClean="0"/>
              <a:t>2017/3/28</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34406751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ja-JP" altLang="en-US"/>
              <a:t>マスター タイトルの書式設定</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BD71BAC-023A-42B1-9CD4-CF0EF7416051}" type="datetimeFigureOut">
              <a:rPr kumimoji="1" lang="ja-JP" altLang="en-US" smtClean="0"/>
              <a:t>2017/3/28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20080581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図を追加</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BD71BAC-023A-42B1-9CD4-CF0EF7416051}" type="datetimeFigureOut">
              <a:rPr kumimoji="1" lang="ja-JP" altLang="en-US" smtClean="0"/>
              <a:t>2017/3/28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33851513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32"/>
            <a:ext cx="2356674" cy="6853285"/>
            <a:chOff x="6627813" y="195454"/>
            <a:chExt cx="1952625" cy="5678297"/>
          </a:xfrm>
        </p:grpSpPr>
        <p:sp>
          <p:nvSpPr>
            <p:cNvPr id="11" name="Freeform 27"/>
            <p:cNvSpPr/>
            <p:nvPr/>
          </p:nvSpPr>
          <p:spPr bwMode="auto">
            <a:xfrm>
              <a:off x="6627813" y="195454"/>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ABD71BAC-023A-42B1-9CD4-CF0EF7416051}" type="datetimeFigureOut">
              <a:rPr kumimoji="1" lang="ja-JP" altLang="en-US" smtClean="0"/>
              <a:t>2017/3/28</a:t>
            </a:fld>
            <a:endParaRPr kumimoji="1" lang="ja-JP" alt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47282602-D1FA-46E3-8EF2-75BE736A232C}" type="slidenum">
              <a:rPr kumimoji="1" lang="ja-JP" altLang="en-US" smtClean="0"/>
              <a:t>‹#›</a:t>
            </a:fld>
            <a:endParaRPr kumimoji="1" lang="ja-JP" altLang="en-US"/>
          </a:p>
        </p:txBody>
      </p:sp>
    </p:spTree>
    <p:extLst>
      <p:ext uri="{BB962C8B-B14F-4D97-AF65-F5344CB8AC3E}">
        <p14:creationId xmlns:p14="http://schemas.microsoft.com/office/powerpoint/2010/main" val="3482419073"/>
      </p:ext>
    </p:extLst>
  </p:cSld>
  <p:clrMap bg1="lt1" tx1="dk1" bg2="lt2" tx2="dk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 id="2147483734" r:id="rId5"/>
    <p:sldLayoutId id="2147483735" r:id="rId6"/>
    <p:sldLayoutId id="2147483736" r:id="rId7"/>
    <p:sldLayoutId id="2147483737" r:id="rId8"/>
    <p:sldLayoutId id="2147483738" r:id="rId9"/>
    <p:sldLayoutId id="2147483739" r:id="rId10"/>
    <p:sldLayoutId id="2147483740" r:id="rId11"/>
    <p:sldLayoutId id="2147483741" r:id="rId12"/>
    <p:sldLayoutId id="2147483742" r:id="rId13"/>
    <p:sldLayoutId id="2147483743" r:id="rId14"/>
    <p:sldLayoutId id="2147483744" r:id="rId15"/>
    <p:sldLayoutId id="2147483745" r:id="rId16"/>
  </p:sldLayoutIdLst>
  <p:txStyles>
    <p:title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ja-JP" altLang="en-US" dirty="0"/>
              <a:t>新規店舗の出店概要</a:t>
            </a:r>
            <a:endParaRPr kumimoji="1" lang="ja-JP" altLang="en-US" dirty="0"/>
          </a:p>
        </p:txBody>
      </p:sp>
      <p:sp>
        <p:nvSpPr>
          <p:cNvPr id="3" name="サブタイトル 2"/>
          <p:cNvSpPr>
            <a:spLocks noGrp="1"/>
          </p:cNvSpPr>
          <p:nvPr>
            <p:ph type="subTitle" idx="1"/>
          </p:nvPr>
        </p:nvSpPr>
        <p:spPr/>
        <p:txBody>
          <a:bodyPr/>
          <a:lstStyle/>
          <a:p>
            <a:r>
              <a:rPr lang="ja-JP" altLang="en-US" dirty="0"/>
              <a:t>○○レンタル株式会社</a:t>
            </a:r>
          </a:p>
          <a:p>
            <a:r>
              <a:rPr lang="ja-JP" altLang="en-US" dirty="0"/>
              <a:t>販拡事業部</a:t>
            </a:r>
            <a:endParaRPr kumimoji="1" lang="ja-JP" altLang="en-US" dirty="0"/>
          </a:p>
        </p:txBody>
      </p:sp>
    </p:spTree>
    <p:extLst>
      <p:ext uri="{BB962C8B-B14F-4D97-AF65-F5344CB8AC3E}">
        <p14:creationId xmlns:p14="http://schemas.microsoft.com/office/powerpoint/2010/main" val="28239337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出店概要</a:t>
            </a:r>
          </a:p>
        </p:txBody>
      </p:sp>
      <p:sp>
        <p:nvSpPr>
          <p:cNvPr id="3" name="コンテンツ プレースホルダー 2"/>
          <p:cNvSpPr>
            <a:spLocks noGrp="1"/>
          </p:cNvSpPr>
          <p:nvPr>
            <p:ph idx="1"/>
          </p:nvPr>
        </p:nvSpPr>
        <p:spPr/>
        <p:txBody>
          <a:bodyPr>
            <a:normAutofit lnSpcReduction="10000"/>
          </a:bodyPr>
          <a:lstStyle/>
          <a:p>
            <a:r>
              <a:rPr kumimoji="1" lang="ja-JP" altLang="en-US" sz="2800" dirty="0">
                <a:latin typeface="+mn-ea"/>
              </a:rPr>
              <a:t>出店候補地</a:t>
            </a:r>
            <a:endParaRPr kumimoji="1" lang="en-US" altLang="ja-JP" sz="2800" dirty="0">
              <a:latin typeface="+mn-ea"/>
            </a:endParaRPr>
          </a:p>
          <a:p>
            <a:pPr lvl="1"/>
            <a:r>
              <a:rPr lang="ja-JP" altLang="en-US" dirty="0"/>
              <a:t>山手駅西口　○○ビル２階</a:t>
            </a:r>
            <a:endParaRPr lang="en-US" altLang="ja-JP" dirty="0"/>
          </a:p>
          <a:p>
            <a:endParaRPr kumimoji="1" lang="en-US" altLang="ja-JP" dirty="0"/>
          </a:p>
          <a:p>
            <a:r>
              <a:rPr lang="ja-JP" altLang="en-US" sz="2800" dirty="0"/>
              <a:t>店舗面積</a:t>
            </a:r>
            <a:endParaRPr lang="en-US" altLang="ja-JP" sz="2800" dirty="0"/>
          </a:p>
          <a:p>
            <a:pPr lvl="1"/>
            <a:r>
              <a:rPr lang="ja-JP" altLang="en-US" dirty="0"/>
              <a:t>約</a:t>
            </a:r>
            <a:r>
              <a:rPr lang="en-US" altLang="ja-JP" dirty="0"/>
              <a:t>45</a:t>
            </a:r>
            <a:r>
              <a:rPr lang="ja-JP" altLang="en-US" dirty="0"/>
              <a:t>坪（</a:t>
            </a:r>
            <a:r>
              <a:rPr lang="en-US" altLang="ja-JP" dirty="0"/>
              <a:t>149.30</a:t>
            </a:r>
            <a:r>
              <a:rPr lang="ja-JP" altLang="en-US" dirty="0"/>
              <a:t>平方メートル）</a:t>
            </a:r>
            <a:endParaRPr lang="en-US" altLang="ja-JP" dirty="0"/>
          </a:p>
          <a:p>
            <a:endParaRPr kumimoji="1" lang="en-US" altLang="ja-JP" dirty="0"/>
          </a:p>
          <a:p>
            <a:r>
              <a:rPr lang="ja-JP" altLang="en-US" sz="2800" dirty="0"/>
              <a:t>出店時期</a:t>
            </a:r>
            <a:endParaRPr lang="en-US" altLang="ja-JP" sz="2800" dirty="0"/>
          </a:p>
          <a:p>
            <a:pPr lvl="1"/>
            <a:r>
              <a:rPr lang="ja-JP" altLang="en-US" dirty="0"/>
              <a:t>２０１８年４月</a:t>
            </a:r>
            <a:r>
              <a:rPr lang="en-US" altLang="ja-JP" dirty="0"/>
              <a:t>1</a:t>
            </a:r>
            <a:r>
              <a:rPr lang="ja-JP" altLang="en-US" dirty="0"/>
              <a:t>日</a:t>
            </a:r>
            <a:endParaRPr lang="en-US" altLang="ja-JP" dirty="0"/>
          </a:p>
          <a:p>
            <a:pPr lvl="2"/>
            <a:r>
              <a:rPr lang="ja-JP" altLang="en-US" dirty="0"/>
              <a:t>改装工事は２０１８年３月中旬より開始</a:t>
            </a:r>
            <a:endParaRPr kumimoji="1" lang="ja-JP" altLang="en-US" dirty="0"/>
          </a:p>
        </p:txBody>
      </p:sp>
    </p:spTree>
    <p:extLst>
      <p:ext uri="{BB962C8B-B14F-4D97-AF65-F5344CB8AC3E}">
        <p14:creationId xmlns:p14="http://schemas.microsoft.com/office/powerpoint/2010/main" val="30985598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当初の目標</a:t>
            </a:r>
            <a:endParaRPr kumimoji="1" lang="ja-JP" altLang="en-US" dirty="0"/>
          </a:p>
        </p:txBody>
      </p:sp>
      <p:sp>
        <p:nvSpPr>
          <p:cNvPr id="3" name="コンテンツ プレースホルダー 2"/>
          <p:cNvSpPr>
            <a:spLocks noGrp="1"/>
          </p:cNvSpPr>
          <p:nvPr>
            <p:ph idx="1"/>
          </p:nvPr>
        </p:nvSpPr>
        <p:spPr/>
        <p:txBody>
          <a:bodyPr>
            <a:normAutofit/>
          </a:bodyPr>
          <a:lstStyle/>
          <a:p>
            <a:pPr marL="514350" indent="-514350">
              <a:buFont typeface="+mj-lt"/>
              <a:buAutoNum type="arabicPeriod"/>
            </a:pPr>
            <a:r>
              <a:rPr lang="ja-JP" altLang="en-US" sz="2800" dirty="0"/>
              <a:t>最初の</a:t>
            </a:r>
            <a:r>
              <a:rPr lang="ja-JP" altLang="en-US" sz="2800" u="sng" dirty="0"/>
              <a:t>１カ月間</a:t>
            </a:r>
            <a:r>
              <a:rPr lang="ja-JP" altLang="en-US" sz="2800" dirty="0"/>
              <a:t>で</a:t>
            </a:r>
            <a:r>
              <a:rPr lang="en-US" altLang="ja-JP" sz="2800" b="1" dirty="0">
                <a:solidFill>
                  <a:srgbClr val="FF0000"/>
                </a:solidFill>
              </a:rPr>
              <a:t>2,000</a:t>
            </a:r>
            <a:r>
              <a:rPr lang="ja-JP" altLang="en-US" sz="2800" b="1" dirty="0">
                <a:solidFill>
                  <a:srgbClr val="FF0000"/>
                </a:solidFill>
              </a:rPr>
              <a:t>人</a:t>
            </a:r>
            <a:r>
              <a:rPr lang="ja-JP" altLang="en-US" sz="2800" b="1" dirty="0"/>
              <a:t>の新規会員</a:t>
            </a:r>
            <a:r>
              <a:rPr lang="ja-JP" altLang="en-US" sz="2800" dirty="0"/>
              <a:t>を獲得</a:t>
            </a:r>
          </a:p>
          <a:p>
            <a:pPr marL="514350" indent="-514350">
              <a:buFont typeface="+mj-lt"/>
              <a:buAutoNum type="arabicPeriod"/>
            </a:pPr>
            <a:endParaRPr lang="ja-JP" altLang="en-US" sz="2800" dirty="0"/>
          </a:p>
          <a:p>
            <a:pPr marL="514350" indent="-514350">
              <a:buFont typeface="+mj-lt"/>
              <a:buAutoNum type="arabicPeriod"/>
            </a:pPr>
            <a:r>
              <a:rPr lang="ja-JP" altLang="en-US" sz="2800" dirty="0"/>
              <a:t>次の</a:t>
            </a:r>
            <a:r>
              <a:rPr lang="ja-JP" altLang="en-US" sz="2800" u="sng" dirty="0"/>
              <a:t>２ヵ月間</a:t>
            </a:r>
            <a:r>
              <a:rPr lang="ja-JP" altLang="en-US" sz="2800" dirty="0"/>
              <a:t>で</a:t>
            </a:r>
            <a:r>
              <a:rPr lang="en-US" altLang="ja-JP" sz="2800" b="1" dirty="0">
                <a:solidFill>
                  <a:srgbClr val="FF0000"/>
                </a:solidFill>
              </a:rPr>
              <a:t>1,500</a:t>
            </a:r>
            <a:r>
              <a:rPr lang="ja-JP" altLang="en-US" sz="2800" b="1" dirty="0">
                <a:solidFill>
                  <a:srgbClr val="FF0000"/>
                </a:solidFill>
              </a:rPr>
              <a:t>人</a:t>
            </a:r>
            <a:r>
              <a:rPr lang="ja-JP" altLang="en-US" sz="2800" b="1" dirty="0"/>
              <a:t>の新規会員</a:t>
            </a:r>
            <a:r>
              <a:rPr lang="ja-JP" altLang="en-US" sz="2800" dirty="0"/>
              <a:t>を獲得</a:t>
            </a:r>
          </a:p>
          <a:p>
            <a:pPr marL="514350" indent="-514350">
              <a:buFont typeface="+mj-lt"/>
              <a:buAutoNum type="arabicPeriod"/>
            </a:pPr>
            <a:endParaRPr lang="ja-JP" altLang="en-US" sz="2800" dirty="0"/>
          </a:p>
          <a:p>
            <a:pPr marL="514350" indent="-514350">
              <a:buFont typeface="+mj-lt"/>
              <a:buAutoNum type="arabicPeriod"/>
            </a:pPr>
            <a:r>
              <a:rPr lang="ja-JP" altLang="en-US" sz="2800" dirty="0"/>
              <a:t>当初の</a:t>
            </a:r>
            <a:r>
              <a:rPr lang="ja-JP" altLang="en-US" sz="2800" u="sng" dirty="0"/>
              <a:t>３ヵ月間</a:t>
            </a:r>
            <a:r>
              <a:rPr lang="ja-JP" altLang="en-US" sz="2800" dirty="0"/>
              <a:t>で</a:t>
            </a:r>
            <a:r>
              <a:rPr lang="ja-JP" altLang="en-US" sz="2800" b="1" dirty="0"/>
              <a:t>合計</a:t>
            </a:r>
            <a:r>
              <a:rPr lang="en-US" altLang="ja-JP" sz="2800" b="1" dirty="0">
                <a:solidFill>
                  <a:srgbClr val="FF0000"/>
                </a:solidFill>
              </a:rPr>
              <a:t>3,500</a:t>
            </a:r>
            <a:r>
              <a:rPr lang="ja-JP" altLang="en-US" sz="2800" b="1" dirty="0">
                <a:solidFill>
                  <a:srgbClr val="FF0000"/>
                </a:solidFill>
              </a:rPr>
              <a:t>人</a:t>
            </a:r>
            <a:r>
              <a:rPr lang="ja-JP" altLang="en-US" sz="2800" dirty="0"/>
              <a:t>の会員獲得を目指す</a:t>
            </a:r>
            <a:endParaRPr kumimoji="1" lang="ja-JP" altLang="en-US" sz="2800" dirty="0"/>
          </a:p>
        </p:txBody>
      </p:sp>
    </p:spTree>
    <p:extLst>
      <p:ext uri="{BB962C8B-B14F-4D97-AF65-F5344CB8AC3E}">
        <p14:creationId xmlns:p14="http://schemas.microsoft.com/office/powerpoint/2010/main" val="3539018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新店舗の取扱商品</a:t>
            </a:r>
            <a:endParaRPr kumimoji="1" lang="ja-JP" altLang="en-US" dirty="0"/>
          </a:p>
        </p:txBody>
      </p:sp>
      <p:sp>
        <p:nvSpPr>
          <p:cNvPr id="3" name="コンテンツ プレースホルダー 2"/>
          <p:cNvSpPr>
            <a:spLocks noGrp="1"/>
          </p:cNvSpPr>
          <p:nvPr>
            <p:ph idx="1"/>
          </p:nvPr>
        </p:nvSpPr>
        <p:spPr>
          <a:xfrm>
            <a:off x="2589212" y="1905000"/>
            <a:ext cx="8915400" cy="4672800"/>
          </a:xfrm>
        </p:spPr>
        <p:txBody>
          <a:bodyPr>
            <a:normAutofit lnSpcReduction="10000"/>
          </a:bodyPr>
          <a:lstStyle/>
          <a:p>
            <a:pPr>
              <a:buFont typeface="Wingdings" panose="05000000000000000000" pitchFamily="2" charset="2"/>
              <a:buChar char="n"/>
            </a:pPr>
            <a:r>
              <a:rPr lang="ja-JP" altLang="en-US" sz="2400" dirty="0"/>
              <a:t>レンタル商品</a:t>
            </a:r>
          </a:p>
          <a:p>
            <a:pPr lvl="1">
              <a:buFont typeface="Wingdings" panose="05000000000000000000" pitchFamily="2" charset="2"/>
              <a:buChar char="p"/>
            </a:pPr>
            <a:r>
              <a:rPr lang="en-US" altLang="ja-JP" sz="2000" dirty="0"/>
              <a:t>Blu-ray / DVD / CD</a:t>
            </a:r>
          </a:p>
          <a:p>
            <a:endParaRPr lang="en-US" altLang="ja-JP" dirty="0"/>
          </a:p>
          <a:p>
            <a:pPr>
              <a:buFont typeface="Wingdings" panose="05000000000000000000" pitchFamily="2" charset="2"/>
              <a:buChar char="n"/>
            </a:pPr>
            <a:r>
              <a:rPr lang="ja-JP" altLang="en-US" sz="2400" dirty="0"/>
              <a:t>販売商品</a:t>
            </a:r>
          </a:p>
          <a:p>
            <a:pPr lvl="1">
              <a:buFont typeface="Wingdings" panose="05000000000000000000" pitchFamily="2" charset="2"/>
              <a:buChar char="p"/>
            </a:pPr>
            <a:r>
              <a:rPr lang="ja-JP" altLang="en-US" sz="2000" dirty="0"/>
              <a:t>新作（</a:t>
            </a:r>
            <a:r>
              <a:rPr lang="en-US" altLang="ja-JP" sz="2000" dirty="0"/>
              <a:t>Blu-ray / DVD / CD / </a:t>
            </a:r>
            <a:r>
              <a:rPr lang="ja-JP" altLang="en-US" sz="2000" dirty="0"/>
              <a:t>ゲーム）</a:t>
            </a:r>
          </a:p>
          <a:p>
            <a:pPr lvl="1">
              <a:buFont typeface="Wingdings" panose="05000000000000000000" pitchFamily="2" charset="2"/>
              <a:buChar char="p"/>
            </a:pPr>
            <a:r>
              <a:rPr lang="ja-JP" altLang="en-US" sz="2000" dirty="0"/>
              <a:t>中古（</a:t>
            </a:r>
            <a:r>
              <a:rPr lang="en-US" altLang="ja-JP" sz="2000" dirty="0"/>
              <a:t>Blu-ray / DVD / CD / </a:t>
            </a:r>
            <a:r>
              <a:rPr lang="ja-JP" altLang="en-US" sz="2000" dirty="0"/>
              <a:t>ゲーム）</a:t>
            </a:r>
          </a:p>
          <a:p>
            <a:endParaRPr kumimoji="1" lang="en-US" altLang="ja-JP" dirty="0"/>
          </a:p>
          <a:p>
            <a:pPr>
              <a:buFont typeface="Wingdings" panose="05000000000000000000" pitchFamily="2" charset="2"/>
              <a:buChar char="n"/>
            </a:pPr>
            <a:r>
              <a:rPr lang="ja-JP" altLang="en-US" sz="2400" dirty="0">
                <a:latin typeface="+mn-ea"/>
              </a:rPr>
              <a:t>営業時間</a:t>
            </a:r>
            <a:endParaRPr lang="en-US" altLang="ja-JP" sz="2400" dirty="0">
              <a:latin typeface="+mn-ea"/>
            </a:endParaRPr>
          </a:p>
          <a:p>
            <a:pPr lvl="1">
              <a:buFont typeface="Wingdings" panose="05000000000000000000" pitchFamily="2" charset="2"/>
              <a:buChar char="p"/>
            </a:pPr>
            <a:r>
              <a:rPr lang="ja-JP" altLang="en-US" sz="2000" dirty="0">
                <a:latin typeface="+mn-ea"/>
              </a:rPr>
              <a:t>午前</a:t>
            </a:r>
            <a:r>
              <a:rPr lang="en-US" altLang="ja-JP" sz="2000" dirty="0">
                <a:latin typeface="+mn-ea"/>
              </a:rPr>
              <a:t>11</a:t>
            </a:r>
            <a:r>
              <a:rPr lang="ja-JP" altLang="en-US" sz="2000" dirty="0">
                <a:latin typeface="+mn-ea"/>
              </a:rPr>
              <a:t>時～深夜</a:t>
            </a:r>
            <a:r>
              <a:rPr lang="en-US" altLang="ja-JP" sz="2000" dirty="0">
                <a:latin typeface="+mn-ea"/>
              </a:rPr>
              <a:t>2</a:t>
            </a:r>
            <a:r>
              <a:rPr lang="ja-JP" altLang="en-US" sz="2000" dirty="0">
                <a:latin typeface="+mn-ea"/>
              </a:rPr>
              <a:t>時（年中無休）</a:t>
            </a:r>
            <a:endParaRPr lang="en-US" altLang="ja-JP" sz="2000" dirty="0">
              <a:latin typeface="+mn-ea"/>
            </a:endParaRPr>
          </a:p>
          <a:p>
            <a:endParaRPr kumimoji="1" lang="en-US" altLang="ja-JP" dirty="0"/>
          </a:p>
          <a:p>
            <a:pPr marL="0" indent="0">
              <a:buNone/>
            </a:pPr>
            <a:r>
              <a:rPr lang="en-US" altLang="ja-JP" dirty="0"/>
              <a:t>※</a:t>
            </a:r>
            <a:r>
              <a:rPr lang="ja-JP" altLang="en-US" dirty="0"/>
              <a:t>ポータブルプレーヤーのレンタル有り（</a:t>
            </a:r>
            <a:r>
              <a:rPr lang="en-US" altLang="ja-JP" dirty="0"/>
              <a:t>100</a:t>
            </a:r>
            <a:r>
              <a:rPr lang="ja-JP" altLang="en-US" dirty="0"/>
              <a:t>円</a:t>
            </a:r>
            <a:r>
              <a:rPr lang="en-US" altLang="ja-JP" dirty="0"/>
              <a:t>/</a:t>
            </a:r>
            <a:r>
              <a:rPr lang="ja-JP" altLang="en-US" dirty="0"/>
              <a:t>日）</a:t>
            </a:r>
            <a:endParaRPr kumimoji="1" lang="ja-JP" altLang="en-US" dirty="0"/>
          </a:p>
        </p:txBody>
      </p:sp>
    </p:spTree>
    <p:extLst>
      <p:ext uri="{BB962C8B-B14F-4D97-AF65-F5344CB8AC3E}">
        <p14:creationId xmlns:p14="http://schemas.microsoft.com/office/powerpoint/2010/main" val="3964032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当初の目標</a:t>
            </a:r>
            <a:endParaRPr kumimoji="1" lang="ja-JP" altLang="en-US" dirty="0"/>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2673516835"/>
              </p:ext>
            </p:extLst>
          </p:nvPr>
        </p:nvGraphicFramePr>
        <p:xfrm>
          <a:off x="2589213" y="2133599"/>
          <a:ext cx="8915400" cy="3883745"/>
        </p:xfrm>
        <a:graphic>
          <a:graphicData uri="http://schemas.openxmlformats.org/drawingml/2006/table">
            <a:tbl>
              <a:tblPr firstRow="1" firstCol="1" lastRow="1" bandRow="1">
                <a:tableStyleId>{AF606853-7671-496A-8E4F-DF71F8EC918B}</a:tableStyleId>
              </a:tblPr>
              <a:tblGrid>
                <a:gridCol w="2228850">
                  <a:extLst>
                    <a:ext uri="{9D8B030D-6E8A-4147-A177-3AD203B41FA5}">
                      <a16:colId xmlns:a16="http://schemas.microsoft.com/office/drawing/2014/main" val="3962578923"/>
                    </a:ext>
                  </a:extLst>
                </a:gridCol>
                <a:gridCol w="2228850">
                  <a:extLst>
                    <a:ext uri="{9D8B030D-6E8A-4147-A177-3AD203B41FA5}">
                      <a16:colId xmlns:a16="http://schemas.microsoft.com/office/drawing/2014/main" val="3010238893"/>
                    </a:ext>
                  </a:extLst>
                </a:gridCol>
                <a:gridCol w="2228850">
                  <a:extLst>
                    <a:ext uri="{9D8B030D-6E8A-4147-A177-3AD203B41FA5}">
                      <a16:colId xmlns:a16="http://schemas.microsoft.com/office/drawing/2014/main" val="395256168"/>
                    </a:ext>
                  </a:extLst>
                </a:gridCol>
                <a:gridCol w="2228850">
                  <a:extLst>
                    <a:ext uri="{9D8B030D-6E8A-4147-A177-3AD203B41FA5}">
                      <a16:colId xmlns:a16="http://schemas.microsoft.com/office/drawing/2014/main" val="2563175169"/>
                    </a:ext>
                  </a:extLst>
                </a:gridCol>
              </a:tblGrid>
              <a:tr h="776749">
                <a:tc>
                  <a:txBody>
                    <a:bodyPr/>
                    <a:lstStyle/>
                    <a:p>
                      <a:pPr algn="ctr"/>
                      <a:endParaRPr kumimoji="1" lang="ja-JP" altLang="en-US" sz="2000" dirty="0">
                        <a:latin typeface="Yu Gothic UI Semibold" panose="020B0700000000000000" pitchFamily="50" charset="-128"/>
                        <a:ea typeface="Yu Gothic UI Semibold" panose="020B0700000000000000" pitchFamily="50" charset="-128"/>
                      </a:endParaRPr>
                    </a:p>
                  </a:txBody>
                  <a:tcPr anchor="ctr">
                    <a:lnR w="38100" cap="flat" cmpd="sng" algn="ctr">
                      <a:solidFill>
                        <a:schemeClr val="bg1"/>
                      </a:solidFill>
                      <a:prstDash val="solid"/>
                      <a:round/>
                      <a:headEnd type="none" w="med" len="med"/>
                      <a:tailEnd type="none" w="med" len="med"/>
                    </a:lnR>
                    <a:lnB w="38100" cap="flat" cmpd="sng" algn="ctr">
                      <a:solidFill>
                        <a:schemeClr val="bg1"/>
                      </a:solidFill>
                      <a:prstDash val="solid"/>
                      <a:round/>
                      <a:headEnd type="none" w="med" len="med"/>
                      <a:tailEnd type="none" w="med" len="med"/>
                    </a:lnB>
                  </a:tcPr>
                </a:tc>
                <a:tc>
                  <a:txBody>
                    <a:bodyPr/>
                    <a:lstStyle/>
                    <a:p>
                      <a:pPr algn="ctr"/>
                      <a:r>
                        <a:rPr kumimoji="1" lang="en-US" altLang="ja-JP" sz="2000" dirty="0">
                          <a:latin typeface="Yu Gothic UI Semibold" panose="020B0700000000000000" pitchFamily="50" charset="-128"/>
                          <a:ea typeface="Yu Gothic UI Semibold" panose="020B0700000000000000" pitchFamily="50" charset="-128"/>
                        </a:rPr>
                        <a:t>2018</a:t>
                      </a:r>
                      <a:r>
                        <a:rPr kumimoji="1" lang="ja-JP" altLang="en-US" sz="2000" dirty="0">
                          <a:latin typeface="Yu Gothic UI Semibold" panose="020B0700000000000000" pitchFamily="50" charset="-128"/>
                          <a:ea typeface="Yu Gothic UI Semibold" panose="020B0700000000000000" pitchFamily="50" charset="-128"/>
                        </a:rPr>
                        <a:t>年</a:t>
                      </a:r>
                      <a:r>
                        <a:rPr kumimoji="1" lang="en-US" altLang="ja-JP" sz="2000" dirty="0">
                          <a:latin typeface="Yu Gothic UI Semibold" panose="020B0700000000000000" pitchFamily="50" charset="-128"/>
                          <a:ea typeface="Yu Gothic UI Semibold" panose="020B0700000000000000" pitchFamily="50" charset="-128"/>
                        </a:rPr>
                        <a:t>4</a:t>
                      </a:r>
                      <a:r>
                        <a:rPr kumimoji="1" lang="ja-JP" altLang="en-US" sz="2000" dirty="0">
                          <a:latin typeface="Yu Gothic UI Semibold" panose="020B0700000000000000" pitchFamily="50" charset="-128"/>
                          <a:ea typeface="Yu Gothic UI Semibold" panose="020B0700000000000000" pitchFamily="50" charset="-128"/>
                        </a:rPr>
                        <a:t>月</a:t>
                      </a:r>
                    </a:p>
                  </a:txBody>
                  <a:tcPr anchor="ctr">
                    <a:lnL w="38100" cap="flat" cmpd="sng" algn="ctr">
                      <a:solidFill>
                        <a:schemeClr val="bg1"/>
                      </a:solidFill>
                      <a:prstDash val="solid"/>
                      <a:round/>
                      <a:headEnd type="none" w="med" len="med"/>
                      <a:tailEnd type="none" w="med" len="med"/>
                    </a:lnL>
                    <a:lnR w="28575" cap="flat" cmpd="sng" algn="ctr">
                      <a:solidFill>
                        <a:schemeClr val="bg1"/>
                      </a:solidFill>
                      <a:prstDash val="sysDash"/>
                      <a:round/>
                      <a:headEnd type="none" w="med" len="med"/>
                      <a:tailEnd type="none" w="med" len="med"/>
                    </a:lnR>
                    <a:lnB w="38100" cap="flat" cmpd="sng" algn="ctr">
                      <a:solidFill>
                        <a:schemeClr val="bg1"/>
                      </a:solidFill>
                      <a:prstDash val="solid"/>
                      <a:round/>
                      <a:headEnd type="none" w="med" len="med"/>
                      <a:tailEnd type="none" w="med" len="med"/>
                    </a:lnB>
                  </a:tcPr>
                </a:tc>
                <a:tc>
                  <a:txBody>
                    <a:bodyPr/>
                    <a:lstStyle/>
                    <a:p>
                      <a:pPr algn="ctr"/>
                      <a:r>
                        <a:rPr kumimoji="1" lang="en-US" altLang="ja-JP" sz="2000" dirty="0">
                          <a:latin typeface="Yu Gothic UI Semibold" panose="020B0700000000000000" pitchFamily="50" charset="-128"/>
                          <a:ea typeface="Yu Gothic UI Semibold" panose="020B0700000000000000" pitchFamily="50" charset="-128"/>
                        </a:rPr>
                        <a:t>2018</a:t>
                      </a:r>
                      <a:r>
                        <a:rPr kumimoji="1" lang="ja-JP" altLang="en-US" sz="2000" dirty="0">
                          <a:latin typeface="Yu Gothic UI Semibold" panose="020B0700000000000000" pitchFamily="50" charset="-128"/>
                          <a:ea typeface="Yu Gothic UI Semibold" panose="020B0700000000000000" pitchFamily="50" charset="-128"/>
                        </a:rPr>
                        <a:t>年</a:t>
                      </a:r>
                      <a:r>
                        <a:rPr kumimoji="1" lang="en-US" altLang="ja-JP" sz="2000" dirty="0">
                          <a:latin typeface="Yu Gothic UI Semibold" panose="020B0700000000000000" pitchFamily="50" charset="-128"/>
                          <a:ea typeface="Yu Gothic UI Semibold" panose="020B0700000000000000" pitchFamily="50" charset="-128"/>
                        </a:rPr>
                        <a:t>5</a:t>
                      </a:r>
                      <a:r>
                        <a:rPr kumimoji="1" lang="ja-JP" altLang="en-US" sz="2000" dirty="0">
                          <a:latin typeface="Yu Gothic UI Semibold" panose="020B0700000000000000" pitchFamily="50" charset="-128"/>
                          <a:ea typeface="Yu Gothic UI Semibold" panose="020B0700000000000000" pitchFamily="50" charset="-128"/>
                        </a:rPr>
                        <a:t>月</a:t>
                      </a:r>
                    </a:p>
                  </a:txBody>
                  <a:tcPr anchor="ctr">
                    <a:lnL w="28575" cap="flat" cmpd="sng" algn="ctr">
                      <a:solidFill>
                        <a:schemeClr val="bg1"/>
                      </a:solidFill>
                      <a:prstDash val="sysDash"/>
                      <a:round/>
                      <a:headEnd type="none" w="med" len="med"/>
                      <a:tailEnd type="none" w="med" len="med"/>
                    </a:lnL>
                    <a:lnR w="28575" cap="flat" cmpd="sng" algn="ctr">
                      <a:solidFill>
                        <a:schemeClr val="bg1"/>
                      </a:solidFill>
                      <a:prstDash val="sysDash"/>
                      <a:round/>
                      <a:headEnd type="none" w="med" len="med"/>
                      <a:tailEnd type="none" w="med" len="med"/>
                    </a:lnR>
                    <a:lnB w="38100" cap="flat" cmpd="sng" algn="ctr">
                      <a:solidFill>
                        <a:schemeClr val="bg1"/>
                      </a:solidFill>
                      <a:prstDash val="solid"/>
                      <a:round/>
                      <a:headEnd type="none" w="med" len="med"/>
                      <a:tailEnd type="none" w="med" len="med"/>
                    </a:lnB>
                  </a:tcPr>
                </a:tc>
                <a:tc>
                  <a:txBody>
                    <a:bodyPr/>
                    <a:lstStyle/>
                    <a:p>
                      <a:pPr algn="ctr"/>
                      <a:r>
                        <a:rPr kumimoji="1" lang="en-US" altLang="ja-JP" sz="2000" dirty="0">
                          <a:latin typeface="Yu Gothic UI Semibold" panose="020B0700000000000000" pitchFamily="50" charset="-128"/>
                          <a:ea typeface="Yu Gothic UI Semibold" panose="020B0700000000000000" pitchFamily="50" charset="-128"/>
                        </a:rPr>
                        <a:t>2018</a:t>
                      </a:r>
                      <a:r>
                        <a:rPr kumimoji="1" lang="ja-JP" altLang="en-US" sz="2000" dirty="0">
                          <a:latin typeface="Yu Gothic UI Semibold" panose="020B0700000000000000" pitchFamily="50" charset="-128"/>
                          <a:ea typeface="Yu Gothic UI Semibold" panose="020B0700000000000000" pitchFamily="50" charset="-128"/>
                        </a:rPr>
                        <a:t>年</a:t>
                      </a:r>
                      <a:r>
                        <a:rPr kumimoji="1" lang="en-US" altLang="ja-JP" sz="2000" dirty="0">
                          <a:latin typeface="Yu Gothic UI Semibold" panose="020B0700000000000000" pitchFamily="50" charset="-128"/>
                          <a:ea typeface="Yu Gothic UI Semibold" panose="020B0700000000000000" pitchFamily="50" charset="-128"/>
                        </a:rPr>
                        <a:t>6</a:t>
                      </a:r>
                      <a:r>
                        <a:rPr kumimoji="1" lang="ja-JP" altLang="en-US" sz="2000" dirty="0">
                          <a:latin typeface="Yu Gothic UI Semibold" panose="020B0700000000000000" pitchFamily="50" charset="-128"/>
                          <a:ea typeface="Yu Gothic UI Semibold" panose="020B0700000000000000" pitchFamily="50" charset="-128"/>
                        </a:rPr>
                        <a:t>月</a:t>
                      </a:r>
                    </a:p>
                  </a:txBody>
                  <a:tcPr anchor="ctr">
                    <a:lnL w="28575" cap="flat" cmpd="sng" algn="ctr">
                      <a:solidFill>
                        <a:schemeClr val="bg1"/>
                      </a:solidFill>
                      <a:prstDash val="sysDash"/>
                      <a:round/>
                      <a:headEnd type="none" w="med" len="med"/>
                      <a:tailEnd type="none" w="med" len="med"/>
                    </a:lnL>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684373701"/>
                  </a:ext>
                </a:extLst>
              </a:tr>
              <a:tr h="776749">
                <a:tc>
                  <a:txBody>
                    <a:bodyPr/>
                    <a:lstStyle/>
                    <a:p>
                      <a:pPr algn="ctr"/>
                      <a:r>
                        <a:rPr kumimoji="1" lang="ja-JP" altLang="en-US" sz="2000" dirty="0">
                          <a:latin typeface="Yu Gothic UI Semibold" panose="020B0700000000000000" pitchFamily="50" charset="-128"/>
                          <a:ea typeface="Yu Gothic UI Semibold" panose="020B0700000000000000" pitchFamily="50" charset="-128"/>
                        </a:rPr>
                        <a:t>会員数</a:t>
                      </a:r>
                    </a:p>
                  </a:txBody>
                  <a:tcPr anchor="ctr">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28575" cap="flat" cmpd="sng" algn="ctr">
                      <a:solidFill>
                        <a:schemeClr val="bg1"/>
                      </a:solidFill>
                      <a:prstDash val="sysDash"/>
                      <a:round/>
                      <a:headEnd type="none" w="med" len="med"/>
                      <a:tailEnd type="none" w="med" len="med"/>
                    </a:lnB>
                    <a:solidFill>
                      <a:schemeClr val="accent6"/>
                    </a:solidFill>
                  </a:tcPr>
                </a:tc>
                <a:tc>
                  <a:txBody>
                    <a:bodyPr/>
                    <a:lstStyle/>
                    <a:p>
                      <a:pPr algn="r"/>
                      <a:r>
                        <a:rPr kumimoji="1" lang="en-US" altLang="ja-JP" sz="2000" dirty="0">
                          <a:latin typeface="Yu Gothic UI Semibold" panose="020B0700000000000000" pitchFamily="50" charset="-128"/>
                          <a:ea typeface="Yu Gothic UI Semibold" panose="020B0700000000000000" pitchFamily="50" charset="-128"/>
                        </a:rPr>
                        <a:t>2,000</a:t>
                      </a:r>
                      <a:r>
                        <a:rPr kumimoji="1" lang="ja-JP" altLang="en-US" sz="2000" dirty="0">
                          <a:latin typeface="Yu Gothic UI Semibold" panose="020B0700000000000000" pitchFamily="50" charset="-128"/>
                          <a:ea typeface="Yu Gothic UI Semibold" panose="020B0700000000000000" pitchFamily="50" charset="-128"/>
                        </a:rPr>
                        <a:t>人</a:t>
                      </a:r>
                    </a:p>
                  </a:txBody>
                  <a:tcPr anchor="ctr">
                    <a:lnL w="38100" cap="flat" cmpd="sng" algn="ctr">
                      <a:solidFill>
                        <a:schemeClr val="bg1"/>
                      </a:solidFill>
                      <a:prstDash val="solid"/>
                      <a:round/>
                      <a:headEnd type="none" w="med" len="med"/>
                      <a:tailEnd type="none" w="med" len="med"/>
                    </a:lnL>
                    <a:lnR w="28575" cap="flat" cmpd="sng" algn="ctr">
                      <a:solidFill>
                        <a:schemeClr val="bg1"/>
                      </a:solidFill>
                      <a:prstDash val="sysDash"/>
                      <a:round/>
                      <a:headEnd type="none" w="med" len="med"/>
                      <a:tailEnd type="none" w="med" len="med"/>
                    </a:lnR>
                    <a:lnT w="38100" cap="flat" cmpd="sng" algn="ctr">
                      <a:solidFill>
                        <a:schemeClr val="bg1"/>
                      </a:solidFill>
                      <a:prstDash val="solid"/>
                      <a:round/>
                      <a:headEnd type="none" w="med" len="med"/>
                      <a:tailEnd type="none" w="med" len="med"/>
                    </a:lnT>
                    <a:lnB w="28575" cap="flat" cmpd="sng" algn="ctr">
                      <a:solidFill>
                        <a:schemeClr val="bg1"/>
                      </a:solidFill>
                      <a:prstDash val="sysDash"/>
                      <a:round/>
                      <a:headEnd type="none" w="med" len="med"/>
                      <a:tailEnd type="none" w="med" len="med"/>
                    </a:lnB>
                    <a:solidFill>
                      <a:schemeClr val="accent6"/>
                    </a:solidFill>
                  </a:tcPr>
                </a:tc>
                <a:tc>
                  <a:txBody>
                    <a:bodyPr/>
                    <a:lstStyle/>
                    <a:p>
                      <a:pPr algn="r"/>
                      <a:r>
                        <a:rPr kumimoji="1" lang="en-US" altLang="ja-JP" sz="2000" dirty="0">
                          <a:latin typeface="Yu Gothic UI Semibold" panose="020B0700000000000000" pitchFamily="50" charset="-128"/>
                          <a:ea typeface="Yu Gothic UI Semibold" panose="020B0700000000000000" pitchFamily="50" charset="-128"/>
                        </a:rPr>
                        <a:t>3,000</a:t>
                      </a:r>
                      <a:r>
                        <a:rPr kumimoji="1" lang="ja-JP" altLang="en-US" sz="2000" dirty="0">
                          <a:latin typeface="Yu Gothic UI Semibold" panose="020B0700000000000000" pitchFamily="50" charset="-128"/>
                          <a:ea typeface="Yu Gothic UI Semibold" panose="020B0700000000000000" pitchFamily="50" charset="-128"/>
                        </a:rPr>
                        <a:t>人</a:t>
                      </a:r>
                    </a:p>
                  </a:txBody>
                  <a:tcPr anchor="ctr">
                    <a:lnL w="28575" cap="flat" cmpd="sng" algn="ctr">
                      <a:solidFill>
                        <a:schemeClr val="bg1"/>
                      </a:solidFill>
                      <a:prstDash val="sysDash"/>
                      <a:round/>
                      <a:headEnd type="none" w="med" len="med"/>
                      <a:tailEnd type="none" w="med" len="med"/>
                    </a:lnL>
                    <a:lnR w="28575" cap="flat" cmpd="sng" algn="ctr">
                      <a:solidFill>
                        <a:schemeClr val="bg1"/>
                      </a:solidFill>
                      <a:prstDash val="sysDash"/>
                      <a:round/>
                      <a:headEnd type="none" w="med" len="med"/>
                      <a:tailEnd type="none" w="med" len="med"/>
                    </a:lnR>
                    <a:lnT w="38100" cap="flat" cmpd="sng" algn="ctr">
                      <a:solidFill>
                        <a:schemeClr val="bg1"/>
                      </a:solidFill>
                      <a:prstDash val="solid"/>
                      <a:round/>
                      <a:headEnd type="none" w="med" len="med"/>
                      <a:tailEnd type="none" w="med" len="med"/>
                    </a:lnT>
                    <a:lnB w="28575" cap="flat" cmpd="sng" algn="ctr">
                      <a:solidFill>
                        <a:schemeClr val="bg1"/>
                      </a:solidFill>
                      <a:prstDash val="sysDash"/>
                      <a:round/>
                      <a:headEnd type="none" w="med" len="med"/>
                      <a:tailEnd type="none" w="med" len="med"/>
                    </a:lnB>
                    <a:solidFill>
                      <a:schemeClr val="accent6"/>
                    </a:solidFill>
                  </a:tcPr>
                </a:tc>
                <a:tc>
                  <a:txBody>
                    <a:bodyPr/>
                    <a:lstStyle/>
                    <a:p>
                      <a:pPr algn="r"/>
                      <a:r>
                        <a:rPr kumimoji="1" lang="en-US" altLang="ja-JP" sz="2000" dirty="0">
                          <a:latin typeface="Yu Gothic UI Semibold" panose="020B0700000000000000" pitchFamily="50" charset="-128"/>
                          <a:ea typeface="Yu Gothic UI Semibold" panose="020B0700000000000000" pitchFamily="50" charset="-128"/>
                        </a:rPr>
                        <a:t>3,500</a:t>
                      </a:r>
                      <a:r>
                        <a:rPr kumimoji="1" lang="ja-JP" altLang="en-US" sz="2000" dirty="0">
                          <a:latin typeface="Yu Gothic UI Semibold" panose="020B0700000000000000" pitchFamily="50" charset="-128"/>
                          <a:ea typeface="Yu Gothic UI Semibold" panose="020B0700000000000000" pitchFamily="50" charset="-128"/>
                        </a:rPr>
                        <a:t>人</a:t>
                      </a:r>
                    </a:p>
                  </a:txBody>
                  <a:tcPr anchor="ctr">
                    <a:lnL w="28575" cap="flat" cmpd="sng" algn="ctr">
                      <a:solidFill>
                        <a:schemeClr val="bg1"/>
                      </a:solidFill>
                      <a:prstDash val="sysDash"/>
                      <a:round/>
                      <a:headEnd type="none" w="med" len="med"/>
                      <a:tailEnd type="none" w="med" len="med"/>
                    </a:lnL>
                    <a:lnT w="38100" cap="flat" cmpd="sng" algn="ctr">
                      <a:solidFill>
                        <a:schemeClr val="bg1"/>
                      </a:solidFill>
                      <a:prstDash val="solid"/>
                      <a:round/>
                      <a:headEnd type="none" w="med" len="med"/>
                      <a:tailEnd type="none" w="med" len="med"/>
                    </a:lnT>
                    <a:lnB w="28575" cap="flat" cmpd="sng" algn="ctr">
                      <a:solidFill>
                        <a:schemeClr val="bg1"/>
                      </a:solidFill>
                      <a:prstDash val="sysDash"/>
                      <a:round/>
                      <a:headEnd type="none" w="med" len="med"/>
                      <a:tailEnd type="none" w="med" len="med"/>
                    </a:lnB>
                    <a:solidFill>
                      <a:schemeClr val="accent6"/>
                    </a:solidFill>
                  </a:tcPr>
                </a:tc>
                <a:extLst>
                  <a:ext uri="{0D108BD9-81ED-4DB2-BD59-A6C34878D82A}">
                    <a16:rowId xmlns:a16="http://schemas.microsoft.com/office/drawing/2014/main" val="1253318817"/>
                  </a:ext>
                </a:extLst>
              </a:tr>
              <a:tr h="776749">
                <a:tc>
                  <a:txBody>
                    <a:bodyPr/>
                    <a:lstStyle/>
                    <a:p>
                      <a:pPr algn="ctr"/>
                      <a:r>
                        <a:rPr kumimoji="1" lang="ja-JP" altLang="en-US" sz="2000" dirty="0">
                          <a:latin typeface="Yu Gothic UI Semibold" panose="020B0700000000000000" pitchFamily="50" charset="-128"/>
                          <a:ea typeface="Yu Gothic UI Semibold" panose="020B0700000000000000" pitchFamily="50" charset="-128"/>
                        </a:rPr>
                        <a:t>レンタル売上</a:t>
                      </a:r>
                    </a:p>
                  </a:txBody>
                  <a:tcPr anchor="ctr">
                    <a:lnR w="38100" cap="flat" cmpd="sng" algn="ctr">
                      <a:solidFill>
                        <a:schemeClr val="bg1"/>
                      </a:solidFill>
                      <a:prstDash val="solid"/>
                      <a:round/>
                      <a:headEnd type="none" w="med" len="med"/>
                      <a:tailEnd type="none" w="med" len="med"/>
                    </a:lnR>
                    <a:lnT w="28575" cap="flat" cmpd="sng" algn="ctr">
                      <a:solidFill>
                        <a:schemeClr val="bg1"/>
                      </a:solidFill>
                      <a:prstDash val="sysDash"/>
                      <a:round/>
                      <a:headEnd type="none" w="med" len="med"/>
                      <a:tailEnd type="none" w="med" len="med"/>
                    </a:lnT>
                    <a:lnB w="28575" cap="flat" cmpd="sng" algn="ctr">
                      <a:solidFill>
                        <a:schemeClr val="bg1"/>
                      </a:solidFill>
                      <a:prstDash val="sysDash"/>
                      <a:round/>
                      <a:headEnd type="none" w="med" len="med"/>
                      <a:tailEnd type="none" w="med" len="med"/>
                    </a:lnB>
                    <a:solidFill>
                      <a:schemeClr val="accent6"/>
                    </a:solidFill>
                  </a:tcPr>
                </a:tc>
                <a:tc>
                  <a:txBody>
                    <a:bodyPr/>
                    <a:lstStyle/>
                    <a:p>
                      <a:pPr algn="r"/>
                      <a:r>
                        <a:rPr kumimoji="1" lang="en-US" altLang="ja-JP" sz="2000" dirty="0">
                          <a:latin typeface="Yu Gothic UI Semibold" panose="020B0700000000000000" pitchFamily="50" charset="-128"/>
                          <a:ea typeface="Yu Gothic UI Semibold" panose="020B0700000000000000" pitchFamily="50" charset="-128"/>
                        </a:rPr>
                        <a:t>1,400,000</a:t>
                      </a:r>
                      <a:r>
                        <a:rPr kumimoji="1" lang="ja-JP" altLang="en-US" sz="2000" dirty="0">
                          <a:latin typeface="Yu Gothic UI Semibold" panose="020B0700000000000000" pitchFamily="50" charset="-128"/>
                          <a:ea typeface="Yu Gothic UI Semibold" panose="020B0700000000000000" pitchFamily="50" charset="-128"/>
                        </a:rPr>
                        <a:t>円</a:t>
                      </a:r>
                    </a:p>
                  </a:txBody>
                  <a:tcPr anchor="ctr">
                    <a:lnL w="38100" cap="flat" cmpd="sng" algn="ctr">
                      <a:solidFill>
                        <a:schemeClr val="bg1"/>
                      </a:solidFill>
                      <a:prstDash val="solid"/>
                      <a:round/>
                      <a:headEnd type="none" w="med" len="med"/>
                      <a:tailEnd type="none" w="med" len="med"/>
                    </a:lnL>
                    <a:lnR w="28575" cap="flat" cmpd="sng" algn="ctr">
                      <a:solidFill>
                        <a:schemeClr val="bg1"/>
                      </a:solidFill>
                      <a:prstDash val="sysDash"/>
                      <a:round/>
                      <a:headEnd type="none" w="med" len="med"/>
                      <a:tailEnd type="none" w="med" len="med"/>
                    </a:lnR>
                    <a:lnT w="28575" cap="flat" cmpd="sng" algn="ctr">
                      <a:solidFill>
                        <a:schemeClr val="bg1"/>
                      </a:solidFill>
                      <a:prstDash val="sysDash"/>
                      <a:round/>
                      <a:headEnd type="none" w="med" len="med"/>
                      <a:tailEnd type="none" w="med" len="med"/>
                    </a:lnT>
                    <a:lnB w="28575" cap="flat" cmpd="sng" algn="ctr">
                      <a:solidFill>
                        <a:schemeClr val="bg1"/>
                      </a:solidFill>
                      <a:prstDash val="sysDash"/>
                      <a:round/>
                      <a:headEnd type="none" w="med" len="med"/>
                      <a:tailEnd type="none" w="med" len="med"/>
                    </a:lnB>
                    <a:solidFill>
                      <a:schemeClr val="accent6"/>
                    </a:solidFill>
                  </a:tcPr>
                </a:tc>
                <a:tc>
                  <a:txBody>
                    <a:bodyPr/>
                    <a:lstStyle/>
                    <a:p>
                      <a:pPr algn="r"/>
                      <a:r>
                        <a:rPr kumimoji="1" lang="en-US" altLang="ja-JP" sz="2000" dirty="0">
                          <a:latin typeface="Yu Gothic UI Semibold" panose="020B0700000000000000" pitchFamily="50" charset="-128"/>
                          <a:ea typeface="Yu Gothic UI Semibold" panose="020B0700000000000000" pitchFamily="50" charset="-128"/>
                        </a:rPr>
                        <a:t>2,100,000</a:t>
                      </a:r>
                      <a:r>
                        <a:rPr kumimoji="1" lang="ja-JP" altLang="en-US" sz="2000" dirty="0">
                          <a:latin typeface="Yu Gothic UI Semibold" panose="020B0700000000000000" pitchFamily="50" charset="-128"/>
                          <a:ea typeface="Yu Gothic UI Semibold" panose="020B0700000000000000" pitchFamily="50" charset="-128"/>
                        </a:rPr>
                        <a:t>円</a:t>
                      </a:r>
                    </a:p>
                  </a:txBody>
                  <a:tcPr anchor="ctr">
                    <a:lnL w="28575" cap="flat" cmpd="sng" algn="ctr">
                      <a:solidFill>
                        <a:schemeClr val="bg1"/>
                      </a:solidFill>
                      <a:prstDash val="sysDash"/>
                      <a:round/>
                      <a:headEnd type="none" w="med" len="med"/>
                      <a:tailEnd type="none" w="med" len="med"/>
                    </a:lnL>
                    <a:lnR w="28575" cap="flat" cmpd="sng" algn="ctr">
                      <a:solidFill>
                        <a:schemeClr val="bg1"/>
                      </a:solidFill>
                      <a:prstDash val="sysDash"/>
                      <a:round/>
                      <a:headEnd type="none" w="med" len="med"/>
                      <a:tailEnd type="none" w="med" len="med"/>
                    </a:lnR>
                    <a:lnT w="28575" cap="flat" cmpd="sng" algn="ctr">
                      <a:solidFill>
                        <a:schemeClr val="bg1"/>
                      </a:solidFill>
                      <a:prstDash val="sysDash"/>
                      <a:round/>
                      <a:headEnd type="none" w="med" len="med"/>
                      <a:tailEnd type="none" w="med" len="med"/>
                    </a:lnT>
                    <a:lnB w="28575" cap="flat" cmpd="sng" algn="ctr">
                      <a:solidFill>
                        <a:schemeClr val="bg1"/>
                      </a:solidFill>
                      <a:prstDash val="sysDash"/>
                      <a:round/>
                      <a:headEnd type="none" w="med" len="med"/>
                      <a:tailEnd type="none" w="med" len="med"/>
                    </a:lnB>
                    <a:solidFill>
                      <a:schemeClr val="accent6"/>
                    </a:solidFill>
                  </a:tcPr>
                </a:tc>
                <a:tc>
                  <a:txBody>
                    <a:bodyPr/>
                    <a:lstStyle/>
                    <a:p>
                      <a:pPr algn="r"/>
                      <a:r>
                        <a:rPr kumimoji="1" lang="en-US" altLang="ja-JP" sz="2000" dirty="0">
                          <a:latin typeface="Yu Gothic UI Semibold" panose="020B0700000000000000" pitchFamily="50" charset="-128"/>
                          <a:ea typeface="Yu Gothic UI Semibold" panose="020B0700000000000000" pitchFamily="50" charset="-128"/>
                        </a:rPr>
                        <a:t>2,500,000</a:t>
                      </a:r>
                      <a:r>
                        <a:rPr kumimoji="1" lang="ja-JP" altLang="en-US" sz="2000" dirty="0">
                          <a:latin typeface="Yu Gothic UI Semibold" panose="020B0700000000000000" pitchFamily="50" charset="-128"/>
                          <a:ea typeface="Yu Gothic UI Semibold" panose="020B0700000000000000" pitchFamily="50" charset="-128"/>
                        </a:rPr>
                        <a:t>円</a:t>
                      </a:r>
                    </a:p>
                  </a:txBody>
                  <a:tcPr anchor="ctr">
                    <a:lnL w="28575" cap="flat" cmpd="sng" algn="ctr">
                      <a:solidFill>
                        <a:schemeClr val="bg1"/>
                      </a:solidFill>
                      <a:prstDash val="sysDash"/>
                      <a:round/>
                      <a:headEnd type="none" w="med" len="med"/>
                      <a:tailEnd type="none" w="med" len="med"/>
                    </a:lnL>
                    <a:lnT w="28575" cap="flat" cmpd="sng" algn="ctr">
                      <a:solidFill>
                        <a:schemeClr val="bg1"/>
                      </a:solidFill>
                      <a:prstDash val="sysDash"/>
                      <a:round/>
                      <a:headEnd type="none" w="med" len="med"/>
                      <a:tailEnd type="none" w="med" len="med"/>
                    </a:lnT>
                    <a:lnB w="28575" cap="flat" cmpd="sng" algn="ctr">
                      <a:solidFill>
                        <a:schemeClr val="bg1"/>
                      </a:solidFill>
                      <a:prstDash val="sysDash"/>
                      <a:round/>
                      <a:headEnd type="none" w="med" len="med"/>
                      <a:tailEnd type="none" w="med" len="med"/>
                    </a:lnB>
                    <a:solidFill>
                      <a:schemeClr val="accent6"/>
                    </a:solidFill>
                  </a:tcPr>
                </a:tc>
                <a:extLst>
                  <a:ext uri="{0D108BD9-81ED-4DB2-BD59-A6C34878D82A}">
                    <a16:rowId xmlns:a16="http://schemas.microsoft.com/office/drawing/2014/main" val="1325298727"/>
                  </a:ext>
                </a:extLst>
              </a:tr>
              <a:tr h="776749">
                <a:tc>
                  <a:txBody>
                    <a:bodyPr/>
                    <a:lstStyle/>
                    <a:p>
                      <a:pPr algn="ctr"/>
                      <a:r>
                        <a:rPr kumimoji="1" lang="ja-JP" altLang="en-US" sz="2000" dirty="0">
                          <a:latin typeface="Yu Gothic UI Semibold" panose="020B0700000000000000" pitchFamily="50" charset="-128"/>
                          <a:ea typeface="Yu Gothic UI Semibold" panose="020B0700000000000000" pitchFamily="50" charset="-128"/>
                        </a:rPr>
                        <a:t>販売売上</a:t>
                      </a:r>
                    </a:p>
                  </a:txBody>
                  <a:tcPr anchor="ctr">
                    <a:lnR w="38100" cap="flat" cmpd="sng" algn="ctr">
                      <a:solidFill>
                        <a:schemeClr val="bg1"/>
                      </a:solidFill>
                      <a:prstDash val="solid"/>
                      <a:round/>
                      <a:headEnd type="none" w="med" len="med"/>
                      <a:tailEnd type="none" w="med" len="med"/>
                    </a:lnR>
                    <a:lnT w="28575" cap="flat" cmpd="sng" algn="ctr">
                      <a:solidFill>
                        <a:schemeClr val="bg1"/>
                      </a:solidFill>
                      <a:prstDash val="sysDash"/>
                      <a:round/>
                      <a:headEnd type="none" w="med" len="med"/>
                      <a:tailEnd type="none" w="med" len="med"/>
                    </a:lnT>
                    <a:lnB w="38100" cap="flat" cmpd="sng" algn="ctr">
                      <a:solidFill>
                        <a:schemeClr val="bg1"/>
                      </a:solidFill>
                      <a:prstDash val="solid"/>
                      <a:round/>
                      <a:headEnd type="none" w="med" len="med"/>
                      <a:tailEnd type="none" w="med" len="med"/>
                    </a:lnB>
                    <a:solidFill>
                      <a:schemeClr val="accent6"/>
                    </a:solidFill>
                  </a:tcPr>
                </a:tc>
                <a:tc>
                  <a:txBody>
                    <a:bodyPr/>
                    <a:lstStyle/>
                    <a:p>
                      <a:pPr algn="r"/>
                      <a:r>
                        <a:rPr kumimoji="1" lang="en-US" altLang="ja-JP" sz="2000" dirty="0">
                          <a:latin typeface="Yu Gothic UI Semibold" panose="020B0700000000000000" pitchFamily="50" charset="-128"/>
                          <a:ea typeface="Yu Gothic UI Semibold" panose="020B0700000000000000" pitchFamily="50" charset="-128"/>
                        </a:rPr>
                        <a:t>550,000</a:t>
                      </a:r>
                      <a:r>
                        <a:rPr kumimoji="1" lang="ja-JP" altLang="en-US" sz="2000" dirty="0">
                          <a:latin typeface="Yu Gothic UI Semibold" panose="020B0700000000000000" pitchFamily="50" charset="-128"/>
                          <a:ea typeface="Yu Gothic UI Semibold" panose="020B0700000000000000" pitchFamily="50" charset="-128"/>
                        </a:rPr>
                        <a:t>円</a:t>
                      </a:r>
                    </a:p>
                  </a:txBody>
                  <a:tcPr anchor="ctr">
                    <a:lnL w="38100" cap="flat" cmpd="sng" algn="ctr">
                      <a:solidFill>
                        <a:schemeClr val="bg1"/>
                      </a:solidFill>
                      <a:prstDash val="solid"/>
                      <a:round/>
                      <a:headEnd type="none" w="med" len="med"/>
                      <a:tailEnd type="none" w="med" len="med"/>
                    </a:lnL>
                    <a:lnR w="28575" cap="flat" cmpd="sng" algn="ctr">
                      <a:solidFill>
                        <a:schemeClr val="bg1"/>
                      </a:solidFill>
                      <a:prstDash val="sysDash"/>
                      <a:round/>
                      <a:headEnd type="none" w="med" len="med"/>
                      <a:tailEnd type="none" w="med" len="med"/>
                    </a:lnR>
                    <a:lnT w="28575" cap="flat" cmpd="sng" algn="ctr">
                      <a:solidFill>
                        <a:schemeClr val="bg1"/>
                      </a:solidFill>
                      <a:prstDash val="sysDash"/>
                      <a:round/>
                      <a:headEnd type="none" w="med" len="med"/>
                      <a:tailEnd type="none" w="med" len="med"/>
                    </a:lnT>
                    <a:lnB w="38100" cap="flat" cmpd="sng" algn="ctr">
                      <a:solidFill>
                        <a:schemeClr val="bg1"/>
                      </a:solidFill>
                      <a:prstDash val="solid"/>
                      <a:round/>
                      <a:headEnd type="none" w="med" len="med"/>
                      <a:tailEnd type="none" w="med" len="med"/>
                    </a:lnB>
                    <a:solidFill>
                      <a:schemeClr val="accent6"/>
                    </a:solidFill>
                  </a:tcPr>
                </a:tc>
                <a:tc>
                  <a:txBody>
                    <a:bodyPr/>
                    <a:lstStyle/>
                    <a:p>
                      <a:pPr algn="r"/>
                      <a:r>
                        <a:rPr kumimoji="1" lang="en-US" altLang="ja-JP" sz="2000" dirty="0">
                          <a:latin typeface="Yu Gothic UI Semibold" panose="020B0700000000000000" pitchFamily="50" charset="-128"/>
                          <a:ea typeface="Yu Gothic UI Semibold" panose="020B0700000000000000" pitchFamily="50" charset="-128"/>
                        </a:rPr>
                        <a:t>600,000</a:t>
                      </a:r>
                      <a:r>
                        <a:rPr kumimoji="1" lang="ja-JP" altLang="en-US" sz="2000" dirty="0">
                          <a:latin typeface="Yu Gothic UI Semibold" panose="020B0700000000000000" pitchFamily="50" charset="-128"/>
                          <a:ea typeface="Yu Gothic UI Semibold" panose="020B0700000000000000" pitchFamily="50" charset="-128"/>
                        </a:rPr>
                        <a:t>円</a:t>
                      </a:r>
                    </a:p>
                  </a:txBody>
                  <a:tcPr anchor="ctr">
                    <a:lnL w="28575" cap="flat" cmpd="sng" algn="ctr">
                      <a:solidFill>
                        <a:schemeClr val="bg1"/>
                      </a:solidFill>
                      <a:prstDash val="sysDash"/>
                      <a:round/>
                      <a:headEnd type="none" w="med" len="med"/>
                      <a:tailEnd type="none" w="med" len="med"/>
                    </a:lnL>
                    <a:lnR w="28575" cap="flat" cmpd="sng" algn="ctr">
                      <a:solidFill>
                        <a:schemeClr val="bg1"/>
                      </a:solidFill>
                      <a:prstDash val="sysDash"/>
                      <a:round/>
                      <a:headEnd type="none" w="med" len="med"/>
                      <a:tailEnd type="none" w="med" len="med"/>
                    </a:lnR>
                    <a:lnT w="28575" cap="flat" cmpd="sng" algn="ctr">
                      <a:solidFill>
                        <a:schemeClr val="bg1"/>
                      </a:solidFill>
                      <a:prstDash val="sysDash"/>
                      <a:round/>
                      <a:headEnd type="none" w="med" len="med"/>
                      <a:tailEnd type="none" w="med" len="med"/>
                    </a:lnT>
                    <a:lnB w="38100" cap="flat" cmpd="sng" algn="ctr">
                      <a:solidFill>
                        <a:schemeClr val="bg1"/>
                      </a:solidFill>
                      <a:prstDash val="solid"/>
                      <a:round/>
                      <a:headEnd type="none" w="med" len="med"/>
                      <a:tailEnd type="none" w="med" len="med"/>
                    </a:lnB>
                    <a:solidFill>
                      <a:schemeClr val="accent6"/>
                    </a:solidFill>
                  </a:tcPr>
                </a:tc>
                <a:tc>
                  <a:txBody>
                    <a:bodyPr/>
                    <a:lstStyle/>
                    <a:p>
                      <a:pPr algn="r"/>
                      <a:r>
                        <a:rPr kumimoji="1" lang="en-US" altLang="ja-JP" sz="2000" dirty="0">
                          <a:latin typeface="Yu Gothic UI Semibold" panose="020B0700000000000000" pitchFamily="50" charset="-128"/>
                          <a:ea typeface="Yu Gothic UI Semibold" panose="020B0700000000000000" pitchFamily="50" charset="-128"/>
                        </a:rPr>
                        <a:t>1,300,000</a:t>
                      </a:r>
                      <a:r>
                        <a:rPr kumimoji="1" lang="ja-JP" altLang="en-US" sz="2000" dirty="0">
                          <a:latin typeface="Yu Gothic UI Semibold" panose="020B0700000000000000" pitchFamily="50" charset="-128"/>
                          <a:ea typeface="Yu Gothic UI Semibold" panose="020B0700000000000000" pitchFamily="50" charset="-128"/>
                        </a:rPr>
                        <a:t>円</a:t>
                      </a:r>
                    </a:p>
                  </a:txBody>
                  <a:tcPr anchor="ctr">
                    <a:lnL w="28575" cap="flat" cmpd="sng" algn="ctr">
                      <a:solidFill>
                        <a:schemeClr val="bg1"/>
                      </a:solidFill>
                      <a:prstDash val="sysDash"/>
                      <a:round/>
                      <a:headEnd type="none" w="med" len="med"/>
                      <a:tailEnd type="none" w="med" len="med"/>
                    </a:lnL>
                    <a:lnT w="28575" cap="flat" cmpd="sng" algn="ctr">
                      <a:solidFill>
                        <a:schemeClr val="bg1"/>
                      </a:solidFill>
                      <a:prstDash val="sysDash"/>
                      <a:round/>
                      <a:headEnd type="none" w="med" len="med"/>
                      <a:tailEnd type="none" w="med" len="med"/>
                    </a:lnT>
                    <a:lnB w="38100" cap="flat" cmpd="sng" algn="ctr">
                      <a:solidFill>
                        <a:schemeClr val="bg1"/>
                      </a:solidFill>
                      <a:prstDash val="solid"/>
                      <a:round/>
                      <a:headEnd type="none" w="med" len="med"/>
                      <a:tailEnd type="none" w="med" len="med"/>
                    </a:lnB>
                    <a:solidFill>
                      <a:schemeClr val="accent6"/>
                    </a:solidFill>
                  </a:tcPr>
                </a:tc>
                <a:extLst>
                  <a:ext uri="{0D108BD9-81ED-4DB2-BD59-A6C34878D82A}">
                    <a16:rowId xmlns:a16="http://schemas.microsoft.com/office/drawing/2014/main" val="3363220650"/>
                  </a:ext>
                </a:extLst>
              </a:tr>
              <a:tr h="776749">
                <a:tc>
                  <a:txBody>
                    <a:bodyPr/>
                    <a:lstStyle/>
                    <a:p>
                      <a:pPr algn="ctr"/>
                      <a:r>
                        <a:rPr kumimoji="1" lang="ja-JP" altLang="en-US" sz="2000" dirty="0">
                          <a:latin typeface="Yu Gothic UI Semibold" panose="020B0700000000000000" pitchFamily="50" charset="-128"/>
                          <a:ea typeface="Yu Gothic UI Semibold" panose="020B0700000000000000" pitchFamily="50" charset="-128"/>
                        </a:rPr>
                        <a:t>合計</a:t>
                      </a:r>
                    </a:p>
                  </a:txBody>
                  <a:tcPr anchor="ctr">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tcPr>
                </a:tc>
                <a:tc>
                  <a:txBody>
                    <a:bodyPr/>
                    <a:lstStyle/>
                    <a:p>
                      <a:pPr algn="r"/>
                      <a:r>
                        <a:rPr kumimoji="1" lang="en-US" altLang="ja-JP" sz="2000" dirty="0">
                          <a:latin typeface="Yu Gothic UI Semibold" panose="020B0700000000000000" pitchFamily="50" charset="-128"/>
                          <a:ea typeface="Yu Gothic UI Semibold" panose="020B0700000000000000" pitchFamily="50" charset="-128"/>
                        </a:rPr>
                        <a:t>1,950,000</a:t>
                      </a:r>
                      <a:r>
                        <a:rPr kumimoji="1" lang="ja-JP" altLang="en-US" sz="2000" dirty="0">
                          <a:latin typeface="Yu Gothic UI Semibold" panose="020B0700000000000000" pitchFamily="50" charset="-128"/>
                          <a:ea typeface="Yu Gothic UI Semibold" panose="020B0700000000000000" pitchFamily="50" charset="-128"/>
                        </a:rPr>
                        <a:t>円</a:t>
                      </a:r>
                    </a:p>
                  </a:txBody>
                  <a:tcPr anchor="ctr">
                    <a:lnL w="38100" cap="flat" cmpd="sng" algn="ctr">
                      <a:solidFill>
                        <a:schemeClr val="bg1"/>
                      </a:solidFill>
                      <a:prstDash val="solid"/>
                      <a:round/>
                      <a:headEnd type="none" w="med" len="med"/>
                      <a:tailEnd type="none" w="med" len="med"/>
                    </a:lnL>
                    <a:lnR w="28575" cap="flat" cmpd="sng" algn="ctr">
                      <a:solidFill>
                        <a:schemeClr val="bg1"/>
                      </a:solidFill>
                      <a:prstDash val="sysDash"/>
                      <a:round/>
                      <a:headEnd type="none" w="med" len="med"/>
                      <a:tailEnd type="none" w="med" len="med"/>
                    </a:lnR>
                    <a:lnT w="38100" cap="flat" cmpd="sng" algn="ctr">
                      <a:solidFill>
                        <a:schemeClr val="bg1"/>
                      </a:solidFill>
                      <a:prstDash val="solid"/>
                      <a:round/>
                      <a:headEnd type="none" w="med" len="med"/>
                      <a:tailEnd type="none" w="med" len="med"/>
                    </a:lnT>
                  </a:tcPr>
                </a:tc>
                <a:tc>
                  <a:txBody>
                    <a:bodyPr/>
                    <a:lstStyle/>
                    <a:p>
                      <a:pPr algn="r"/>
                      <a:r>
                        <a:rPr kumimoji="1" lang="en-US" altLang="ja-JP" sz="2000" dirty="0">
                          <a:latin typeface="Yu Gothic UI Semibold" panose="020B0700000000000000" pitchFamily="50" charset="-128"/>
                          <a:ea typeface="Yu Gothic UI Semibold" panose="020B0700000000000000" pitchFamily="50" charset="-128"/>
                        </a:rPr>
                        <a:t>2,700,000</a:t>
                      </a:r>
                      <a:r>
                        <a:rPr kumimoji="1" lang="ja-JP" altLang="en-US" sz="2000" dirty="0">
                          <a:latin typeface="Yu Gothic UI Semibold" panose="020B0700000000000000" pitchFamily="50" charset="-128"/>
                          <a:ea typeface="Yu Gothic UI Semibold" panose="020B0700000000000000" pitchFamily="50" charset="-128"/>
                        </a:rPr>
                        <a:t>円</a:t>
                      </a:r>
                    </a:p>
                  </a:txBody>
                  <a:tcPr anchor="ctr">
                    <a:lnL w="28575" cap="flat" cmpd="sng" algn="ctr">
                      <a:solidFill>
                        <a:schemeClr val="bg1"/>
                      </a:solidFill>
                      <a:prstDash val="sysDash"/>
                      <a:round/>
                      <a:headEnd type="none" w="med" len="med"/>
                      <a:tailEnd type="none" w="med" len="med"/>
                    </a:lnL>
                    <a:lnR w="28575" cap="flat" cmpd="sng" algn="ctr">
                      <a:solidFill>
                        <a:schemeClr val="bg1"/>
                      </a:solidFill>
                      <a:prstDash val="sysDash"/>
                      <a:round/>
                      <a:headEnd type="none" w="med" len="med"/>
                      <a:tailEnd type="none" w="med" len="med"/>
                    </a:lnR>
                    <a:lnT w="38100" cap="flat" cmpd="sng" algn="ctr">
                      <a:solidFill>
                        <a:schemeClr val="bg1"/>
                      </a:solidFill>
                      <a:prstDash val="solid"/>
                      <a:round/>
                      <a:headEnd type="none" w="med" len="med"/>
                      <a:tailEnd type="none" w="med" len="med"/>
                    </a:lnT>
                  </a:tcPr>
                </a:tc>
                <a:tc>
                  <a:txBody>
                    <a:bodyPr/>
                    <a:lstStyle/>
                    <a:p>
                      <a:pPr algn="r"/>
                      <a:r>
                        <a:rPr kumimoji="1" lang="en-US" altLang="ja-JP" sz="2000" dirty="0">
                          <a:latin typeface="Yu Gothic UI Semibold" panose="020B0700000000000000" pitchFamily="50" charset="-128"/>
                          <a:ea typeface="Yu Gothic UI Semibold" panose="020B0700000000000000" pitchFamily="50" charset="-128"/>
                        </a:rPr>
                        <a:t>3,800,000</a:t>
                      </a:r>
                      <a:r>
                        <a:rPr kumimoji="1" lang="ja-JP" altLang="en-US" sz="2000" dirty="0">
                          <a:latin typeface="Yu Gothic UI Semibold" panose="020B0700000000000000" pitchFamily="50" charset="-128"/>
                          <a:ea typeface="Yu Gothic UI Semibold" panose="020B0700000000000000" pitchFamily="50" charset="-128"/>
                        </a:rPr>
                        <a:t>円</a:t>
                      </a:r>
                    </a:p>
                  </a:txBody>
                  <a:tcPr anchor="ctr">
                    <a:lnL w="28575" cap="flat" cmpd="sng" algn="ctr">
                      <a:solidFill>
                        <a:schemeClr val="bg1"/>
                      </a:solidFill>
                      <a:prstDash val="sysDash"/>
                      <a:round/>
                      <a:headEnd type="none" w="med" len="med"/>
                      <a:tailEnd type="none" w="med" len="med"/>
                    </a:lnL>
                    <a:lnT w="3810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2330905780"/>
                  </a:ext>
                </a:extLst>
              </a:tr>
            </a:tbl>
          </a:graphicData>
        </a:graphic>
      </p:graphicFrame>
    </p:spTree>
    <p:extLst>
      <p:ext uri="{BB962C8B-B14F-4D97-AF65-F5344CB8AC3E}">
        <p14:creationId xmlns:p14="http://schemas.microsoft.com/office/powerpoint/2010/main" val="8918210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売上の推移（目標値）</a:t>
            </a:r>
          </a:p>
        </p:txBody>
      </p:sp>
      <p:graphicFrame>
        <p:nvGraphicFramePr>
          <p:cNvPr id="6" name="コンテンツ プレースホルダー 5"/>
          <p:cNvGraphicFramePr>
            <a:graphicFrameLocks noGrp="1"/>
          </p:cNvGraphicFramePr>
          <p:nvPr>
            <p:ph idx="1"/>
            <p:extLst>
              <p:ext uri="{D42A27DB-BD31-4B8C-83A1-F6EECF244321}">
                <p14:modId xmlns:p14="http://schemas.microsoft.com/office/powerpoint/2010/main" val="3826700696"/>
              </p:ext>
            </p:extLst>
          </p:nvPr>
        </p:nvGraphicFramePr>
        <p:xfrm>
          <a:off x="2589213" y="1592825"/>
          <a:ext cx="8915400" cy="482272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5195973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残存ポイントに応じた割引特典</a:t>
            </a:r>
            <a:endParaRPr kumimoji="1" lang="ja-JP" altLang="en-US" dirty="0"/>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1104698912"/>
              </p:ext>
            </p:extLst>
          </p:nvPr>
        </p:nvGraphicFramePr>
        <p:xfrm>
          <a:off x="2589213" y="1504800"/>
          <a:ext cx="8915400" cy="448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テキスト ボックス 2"/>
          <p:cNvSpPr txBox="1"/>
          <p:nvPr/>
        </p:nvSpPr>
        <p:spPr>
          <a:xfrm>
            <a:off x="7506930" y="6163001"/>
            <a:ext cx="3997682" cy="523220"/>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r>
              <a:rPr kumimoji="1" lang="ja-JP" altLang="en-US" sz="1400" dirty="0"/>
              <a:t>会員カードに残存しているポイント数に応じて上記の割引価格が適用されます。</a:t>
            </a:r>
          </a:p>
        </p:txBody>
      </p:sp>
    </p:spTree>
    <p:extLst>
      <p:ext uri="{BB962C8B-B14F-4D97-AF65-F5344CB8AC3E}">
        <p14:creationId xmlns:p14="http://schemas.microsoft.com/office/powerpoint/2010/main" val="458122778"/>
      </p:ext>
    </p:extLst>
  </p:cSld>
  <p:clrMapOvr>
    <a:masterClrMapping/>
  </p:clrMapOvr>
</p:sld>
</file>

<file path=ppt/theme/theme1.xml><?xml version="1.0" encoding="utf-8"?>
<a:theme xmlns:a="http://schemas.openxmlformats.org/drawingml/2006/main" name="ウィスプ">
  <a:themeElements>
    <a:clrScheme name="ウィスプ">
      <a:dk1>
        <a:sysClr val="windowText" lastClr="000000"/>
      </a:dk1>
      <a:lt1>
        <a:sysClr val="window" lastClr="FFFFFF"/>
      </a:lt1>
      <a:dk2>
        <a:srgbClr val="647252"/>
      </a:dk2>
      <a:lt2>
        <a:srgbClr val="EAE8CF"/>
      </a:lt2>
      <a:accent1>
        <a:srgbClr val="E78712"/>
      </a:accent1>
      <a:accent2>
        <a:srgbClr val="B73C26"/>
      </a:accent2>
      <a:accent3>
        <a:srgbClr val="865331"/>
      </a:accent3>
      <a:accent4>
        <a:srgbClr val="B38648"/>
      </a:accent4>
      <a:accent5>
        <a:srgbClr val="BBB473"/>
      </a:accent5>
      <a:accent6>
        <a:srgbClr val="849276"/>
      </a:accent6>
      <a:hlink>
        <a:srgbClr val="FDAB2A"/>
      </a:hlink>
      <a:folHlink>
        <a:srgbClr val="CCB182"/>
      </a:folHlink>
    </a:clrScheme>
    <a:fontScheme name="ウィスプ">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ウィスプ">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54F6613E-5ED7-40ED-90A8-F639BE712C0E}"/>
    </a:ext>
  </a:extLst>
</a:theme>
</file>

<file path=docProps/app.xml><?xml version="1.0" encoding="utf-8"?>
<Properties xmlns="http://schemas.openxmlformats.org/officeDocument/2006/extended-properties" xmlns:vt="http://schemas.openxmlformats.org/officeDocument/2006/docPropsVTypes">
  <Template>Wisp</Template>
  <TotalTime>106</TotalTime>
  <Words>231</Words>
  <Application>Microsoft Office PowerPoint</Application>
  <PresentationFormat>ワイド画面</PresentationFormat>
  <Paragraphs>66</Paragraphs>
  <Slides>7</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7</vt:i4>
      </vt:variant>
    </vt:vector>
  </HeadingPairs>
  <TitlesOfParts>
    <vt:vector size="15" baseType="lpstr">
      <vt:lpstr>HGPｺﾞｼｯｸE</vt:lpstr>
      <vt:lpstr>Yu Gothic UI Semibold</vt:lpstr>
      <vt:lpstr>メイリオ</vt:lpstr>
      <vt:lpstr>Arial</vt:lpstr>
      <vt:lpstr>Century Gothic</vt:lpstr>
      <vt:lpstr>Wingdings</vt:lpstr>
      <vt:lpstr>Wingdings 3</vt:lpstr>
      <vt:lpstr>ウィスプ</vt:lpstr>
      <vt:lpstr>新規店舗の出店概要</vt:lpstr>
      <vt:lpstr>出店概要</vt:lpstr>
      <vt:lpstr>当初の目標</vt:lpstr>
      <vt:lpstr>新店舗の取扱商品</vt:lpstr>
      <vt:lpstr>当初の目標</vt:lpstr>
      <vt:lpstr>売上の推移（目標値）</vt:lpstr>
      <vt:lpstr>残存ポイントに応じた割引特典</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新規店舗の出店概要</dc:title>
  <dc:creator>相澤裕介</dc:creator>
  <cp:lastModifiedBy>相澤裕介</cp:lastModifiedBy>
  <cp:revision>59</cp:revision>
  <dcterms:created xsi:type="dcterms:W3CDTF">2017-03-03T13:55:09Z</dcterms:created>
  <dcterms:modified xsi:type="dcterms:W3CDTF">2017-03-27T18:20:32Z</dcterms:modified>
</cp:coreProperties>
</file>