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0"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2" autoAdjust="0"/>
    <p:restoredTop sz="94660"/>
  </p:normalViewPr>
  <p:slideViewPr>
    <p:cSldViewPr snapToGrid="0">
      <p:cViewPr varScale="1">
        <p:scale>
          <a:sx n="65" d="100"/>
          <a:sy n="65" d="100"/>
        </p:scale>
        <p:origin x="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3">
                    <a:tint val="77000"/>
                    <a:tint val="96000"/>
                    <a:lumMod val="104000"/>
                  </a:schemeClr>
                </a:gs>
                <a:gs pos="100000">
                  <a:schemeClr val="accent3">
                    <a:tint val="77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34A8-4E0B-902E-DD24F768C39B}"/>
            </c:ext>
          </c:extLst>
        </c:ser>
        <c:ser>
          <c:idx val="1"/>
          <c:order val="1"/>
          <c:tx>
            <c:strRef>
              <c:f>Sheet1!$C$1</c:f>
              <c:strCache>
                <c:ptCount val="1"/>
                <c:pt idx="0">
                  <c:v>販売</c:v>
                </c:pt>
              </c:strCache>
            </c:strRef>
          </c:tx>
          <c:spPr>
            <a:solidFill>
              <a:srgbClr val="FF0000"/>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34A8-4E0B-902E-DD24F768C39B}"/>
            </c:ext>
          </c:extLst>
        </c:ser>
        <c:dLbls>
          <c:showLegendKey val="0"/>
          <c:showVal val="0"/>
          <c:showCatName val="0"/>
          <c:showSerName val="0"/>
          <c:showPercent val="0"/>
          <c:showBubbleSize val="0"/>
        </c:dLbls>
        <c:gapWidth val="150"/>
        <c:shape val="box"/>
        <c:axId val="336222176"/>
        <c:axId val="336216928"/>
        <c:axId val="0"/>
      </c:bar3DChart>
      <c:catAx>
        <c:axId val="3362221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crossAx val="336216928"/>
        <c:crosses val="autoZero"/>
        <c:auto val="1"/>
        <c:lblAlgn val="ctr"/>
        <c:lblOffset val="100"/>
        <c:noMultiLvlLbl val="0"/>
      </c:catAx>
      <c:valAx>
        <c:axId val="336216928"/>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r>
                  <a:rPr lang="ja-JP" sz="1400">
                    <a:latin typeface="HGPｺﾞｼｯｸE" panose="020B0900000000000000" pitchFamily="50" charset="-128"/>
                    <a:ea typeface="HGPｺﾞｼｯｸE" panose="020B0900000000000000" pitchFamily="50" charset="-128"/>
                  </a:rPr>
                  <a:t>売上（千円）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HGPｺﾞｼｯｸE" panose="020B0900000000000000" pitchFamily="50" charset="-128"/>
                  <a:ea typeface="HGPｺﾞｼｯｸE" panose="020B09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crossAx val="336222176"/>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9E8EF3-920B-4CF7-AD63-35BD951D4605}"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213EFA89-532C-4E32-9F0D-7F21C9046C79}">
      <dgm:prSet phldrT="[テキスト]" custT="1"/>
      <dgm:spPr/>
      <dgm:t>
        <a:bodyPr/>
        <a:lstStyle/>
        <a:p>
          <a:r>
            <a:rPr kumimoji="1" lang="en-US" altLang="en-US" sz="2000" dirty="0">
              <a:latin typeface="HGPｺﾞｼｯｸE" panose="020B0900000000000000" pitchFamily="50" charset="-128"/>
              <a:ea typeface="HGPｺﾞｼｯｸE" panose="020B0900000000000000" pitchFamily="50" charset="-128"/>
            </a:rPr>
            <a:t>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999</a:t>
          </a:r>
          <a:r>
            <a:rPr kumimoji="1" lang="ja-JP" altLang="en-US" sz="2000" dirty="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FDB1CBA9-3327-4329-BFCC-7698D86726C8}" type="parTrans" cxnId="{14D01972-4819-461D-A6B3-87A70DC86DA8}">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3FF36611-B1D4-45DD-ACE8-9D4B55418854}" type="sibTrans" cxnId="{14D01972-4819-461D-A6B3-87A70DC86DA8}">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CEA1600-EE80-456D-894A-D29652B23E9A}">
      <dgm:prSet phldrT="[テキスト]" custT="1"/>
      <dgm:spPr/>
      <dgm:t>
        <a:bodyPr/>
        <a:lstStyle/>
        <a:p>
          <a:r>
            <a:rPr kumimoji="1" lang="ja-JP" altLang="en-US" sz="2000" dirty="0">
              <a:latin typeface="HGPｺﾞｼｯｸE" panose="020B0900000000000000" pitchFamily="50" charset="-128"/>
              <a:ea typeface="HGPｺﾞｼｯｸE" panose="020B0900000000000000" pitchFamily="50" charset="-128"/>
            </a:rPr>
            <a:t>割引なし</a:t>
          </a:r>
          <a:endParaRPr kumimoji="1" lang="ja-JP" altLang="en-US" sz="2000" dirty="0">
            <a:latin typeface="HGPｺﾞｼｯｸE" panose="020B0900000000000000" pitchFamily="50" charset="-128"/>
            <a:ea typeface="HGPｺﾞｼｯｸE" panose="020B0900000000000000" pitchFamily="50" charset="-128"/>
          </a:endParaRPr>
        </a:p>
      </dgm:t>
    </dgm:pt>
    <dgm:pt modelId="{7970AE08-C15B-4A82-B483-C47C825F130C}" type="parTrans" cxnId="{23013901-847B-43B6-BD40-3AA9996DAF6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4532DB5A-5208-4468-8004-C7037092151E}" type="sibTrans" cxnId="{23013901-847B-43B6-BD40-3AA9996DAF61}">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DE08D7FC-F01C-4C7D-AD39-887D28F2E653}">
      <dgm:prSet phldrT="[テキスト]" custT="1"/>
      <dgm:spPr/>
      <dgm:t>
        <a:bodyPr/>
        <a:lstStyle/>
        <a:p>
          <a:r>
            <a:rPr kumimoji="1" lang="en-US" altLang="en-US" sz="2000" dirty="0">
              <a:latin typeface="HGPｺﾞｼｯｸE" panose="020B0900000000000000" pitchFamily="50" charset="-128"/>
              <a:ea typeface="HGPｺﾞｼｯｸE" panose="020B0900000000000000" pitchFamily="50" charset="-128"/>
            </a:rPr>
            <a:t>1,000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1,999</a:t>
          </a:r>
          <a:r>
            <a:rPr kumimoji="1" lang="ja-JP" altLang="en-US" sz="2000" dirty="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2940401D-26A4-4DA7-8E24-252DD4E5EED9}" type="parTrans" cxnId="{E9AB986D-8DE7-4DA4-91A0-9C4A405A10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264371A2-75ED-4408-82E2-492953CF67ED}" type="sibTrans" cxnId="{E9AB986D-8DE7-4DA4-91A0-9C4A405A105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4B325F16-6C7F-44F6-BBFD-4AF479E3DB7B}">
      <dgm:prSet phldrT="[テキスト]" custT="1"/>
      <dgm:spPr/>
      <dgm:t>
        <a:bodyPr/>
        <a:lstStyle/>
        <a:p>
          <a:r>
            <a:rPr kumimoji="1" lang="ja-JP" altLang="en-US" sz="2000" dirty="0">
              <a:latin typeface="HGPｺﾞｼｯｸE" panose="020B0900000000000000" pitchFamily="50" charset="-128"/>
              <a:ea typeface="HGPｺﾞｼｯｸE" panose="020B0900000000000000" pitchFamily="50" charset="-128"/>
            </a:rPr>
            <a:t>レンタル料金 </a:t>
          </a:r>
          <a:r>
            <a:rPr kumimoji="1" lang="en-US" altLang="en-US" sz="2000" dirty="0">
              <a:latin typeface="HGPｺﾞｼｯｸE" panose="020B0900000000000000" pitchFamily="50" charset="-128"/>
              <a:ea typeface="HGPｺﾞｼｯｸE" panose="020B0900000000000000" pitchFamily="50" charset="-128"/>
            </a:rPr>
            <a:t>10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FE1F727B-1695-4B6C-937B-CDFC85B0FC0C}" type="parTrans" cxnId="{2776A0AA-011B-4659-83D8-C622900EC51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4A2CBD2-5FBC-4293-B495-9090D7237684}" type="sibTrans" cxnId="{2776A0AA-011B-4659-83D8-C622900EC51F}">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B2A0C3A3-947F-4491-8000-CC38B0CB3939}">
      <dgm:prSet phldrT="[テキスト]" custT="1"/>
      <dgm:spPr/>
      <dgm:t>
        <a:bodyPr/>
        <a:lstStyle/>
        <a:p>
          <a:r>
            <a:rPr kumimoji="1" lang="ja-JP" altLang="en-US" sz="2000" dirty="0">
              <a:latin typeface="HGPｺﾞｼｯｸE" panose="020B0900000000000000" pitchFamily="50" charset="-128"/>
              <a:ea typeface="HGPｺﾞｼｯｸE" panose="020B0900000000000000" pitchFamily="50" charset="-128"/>
            </a:rPr>
            <a:t>販売割引 なし</a:t>
          </a:r>
          <a:endParaRPr kumimoji="1" lang="ja-JP" altLang="en-US" sz="2000" dirty="0">
            <a:latin typeface="HGPｺﾞｼｯｸE" panose="020B0900000000000000" pitchFamily="50" charset="-128"/>
            <a:ea typeface="HGPｺﾞｼｯｸE" panose="020B0900000000000000" pitchFamily="50" charset="-128"/>
          </a:endParaRPr>
        </a:p>
      </dgm:t>
    </dgm:pt>
    <dgm:pt modelId="{93075F2B-C30F-44BA-9DCF-7A35F0B7ACDD}" type="parTrans" cxnId="{6B355B37-94B0-4BF3-AA90-869A4506FB28}">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16F8E711-3A2C-4F56-98B5-2F81B8295EB8}" type="sibTrans" cxnId="{6B355B37-94B0-4BF3-AA90-869A4506FB28}">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F6D46259-AC79-4D6C-B162-6FEF9D4893FC}">
      <dgm:prSet phldrT="[テキスト]" custT="1"/>
      <dgm:spPr/>
      <dgm:t>
        <a:bodyPr/>
        <a:lstStyle/>
        <a:p>
          <a:r>
            <a:rPr kumimoji="1" lang="en-US" altLang="en-US" sz="2000" dirty="0">
              <a:latin typeface="HGPｺﾞｼｯｸE" panose="020B0900000000000000" pitchFamily="50" charset="-128"/>
              <a:ea typeface="HGPｺﾞｼｯｸE" panose="020B0900000000000000" pitchFamily="50" charset="-128"/>
            </a:rPr>
            <a:t>2,000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2,999</a:t>
          </a:r>
          <a:r>
            <a:rPr kumimoji="1" lang="ja-JP" altLang="en-US" sz="2000" dirty="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49A89EC8-B4E5-4957-BB33-850841BBF8DC}" type="parTrans" cxnId="{859B0538-086D-4C28-8F91-11FE5B8261CC}">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4BD916AA-D1A1-4D9B-ADB6-BC68154FD481}" type="sibTrans" cxnId="{859B0538-086D-4C28-8F91-11FE5B8261CC}">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46B1BD6F-F5EB-4439-9EE8-3380AFAD9DE4}">
      <dgm:prSet phldrT="[テキスト]" custT="1"/>
      <dgm:spPr/>
      <dgm:t>
        <a:bodyPr/>
        <a:lstStyle/>
        <a:p>
          <a:r>
            <a:rPr kumimoji="1" lang="ja-JP" altLang="en-US" sz="2000" dirty="0">
              <a:latin typeface="HGPｺﾞｼｯｸE" panose="020B0900000000000000" pitchFamily="50" charset="-128"/>
              <a:ea typeface="HGPｺﾞｼｯｸE" panose="020B0900000000000000" pitchFamily="50" charset="-128"/>
            </a:rPr>
            <a:t>レンタル料金 </a:t>
          </a:r>
          <a:r>
            <a:rPr kumimoji="1" lang="en-US" altLang="en-US" sz="2000" dirty="0">
              <a:latin typeface="HGPｺﾞｼｯｸE" panose="020B0900000000000000" pitchFamily="50" charset="-128"/>
              <a:ea typeface="HGPｺﾞｼｯｸE" panose="020B0900000000000000" pitchFamily="50" charset="-128"/>
            </a:rPr>
            <a:t>20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C5CE2605-6263-4818-9885-846D2EF2522F}" type="parTrans" cxnId="{553D3550-6731-4BEF-A7AC-11892AFB172B}">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AFE38F22-C474-4D0E-97EE-1E144F731104}" type="sibTrans" cxnId="{553D3550-6731-4BEF-A7AC-11892AFB172B}">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0834851C-C621-4B39-9E73-6A3376924779}">
      <dgm:prSet phldrT="[テキスト]" custT="1"/>
      <dgm:spPr/>
      <dgm:t>
        <a:bodyPr/>
        <a:lstStyle/>
        <a:p>
          <a:r>
            <a:rPr kumimoji="1" lang="ja-JP" altLang="en-US" sz="2000" dirty="0">
              <a:latin typeface="HGPｺﾞｼｯｸE" panose="020B0900000000000000" pitchFamily="50" charset="-128"/>
              <a:ea typeface="HGPｺﾞｼｯｸE" panose="020B0900000000000000" pitchFamily="50" charset="-128"/>
            </a:rPr>
            <a:t>販売割引 </a:t>
          </a:r>
          <a:r>
            <a:rPr kumimoji="1" lang="en-US" altLang="en-US" sz="2000" dirty="0">
              <a:latin typeface="HGPｺﾞｼｯｸE" panose="020B0900000000000000" pitchFamily="50" charset="-128"/>
              <a:ea typeface="HGPｺﾞｼｯｸE" panose="020B0900000000000000" pitchFamily="50" charset="-128"/>
            </a:rPr>
            <a:t>5</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16E8808E-85B5-4E76-AF58-6ABE20619B2E}" type="parTrans" cxnId="{D14FC358-789E-469A-A547-715ECF20B065}">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2A86C2A6-6A23-42F4-A34F-8A49E6A73D43}" type="sibTrans" cxnId="{D14FC358-789E-469A-A547-715ECF20B065}">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475B6F9E-9B52-4F71-9F10-E3D162813BA2}">
      <dgm:prSet custT="1"/>
      <dgm:spPr/>
      <dgm:t>
        <a:bodyPr/>
        <a:lstStyle/>
        <a:p>
          <a:r>
            <a:rPr kumimoji="1" lang="en-US" altLang="ja-JP" sz="2000" dirty="0">
              <a:latin typeface="HGPｺﾞｼｯｸE" panose="020B0900000000000000" pitchFamily="50" charset="-128"/>
              <a:ea typeface="HGPｺﾞｼｯｸE" panose="020B0900000000000000" pitchFamily="50" charset="-128"/>
            </a:rPr>
            <a:t>3,000</a:t>
          </a:r>
          <a:r>
            <a:rPr kumimoji="1" lang="ja-JP" altLang="ja-JP" sz="2000" dirty="0">
              <a:latin typeface="HGPｺﾞｼｯｸE" panose="020B0900000000000000" pitchFamily="50" charset="-128"/>
              <a:ea typeface="HGPｺﾞｼｯｸE" panose="020B0900000000000000" pitchFamily="50" charset="-128"/>
            </a:rPr>
            <a:t>～</a:t>
          </a:r>
          <a:r>
            <a:rPr kumimoji="1" lang="en-US" altLang="ja-JP" sz="2000" dirty="0">
              <a:latin typeface="HGPｺﾞｼｯｸE" panose="020B0900000000000000" pitchFamily="50" charset="-128"/>
              <a:ea typeface="HGPｺﾞｼｯｸE" panose="020B0900000000000000" pitchFamily="50" charset="-128"/>
            </a:rPr>
            <a:t>3,999</a:t>
          </a:r>
          <a:r>
            <a:rPr kumimoji="1" lang="ja-JP" altLang="ja-JP" sz="2000" dirty="0">
              <a:latin typeface="HGPｺﾞｼｯｸE" panose="020B0900000000000000" pitchFamily="50" charset="-128"/>
              <a:ea typeface="HGPｺﾞｼｯｸE" panose="020B0900000000000000" pitchFamily="50" charset="-128"/>
            </a:rPr>
            <a:t>ポイント</a:t>
          </a:r>
          <a:endParaRPr kumimoji="1" lang="ja-JP" altLang="en-US" sz="2000" dirty="0">
            <a:latin typeface="HGPｺﾞｼｯｸE" panose="020B0900000000000000" pitchFamily="50" charset="-128"/>
            <a:ea typeface="HGPｺﾞｼｯｸE" panose="020B0900000000000000" pitchFamily="50" charset="-128"/>
          </a:endParaRPr>
        </a:p>
      </dgm:t>
    </dgm:pt>
    <dgm:pt modelId="{53F1CF74-EC6E-4497-A05B-2E02127450E1}" type="parTrans" cxnId="{84D620A6-1C6D-4F5D-8898-910F375401C0}">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CB54B277-4A9E-49DC-8E2F-2422CF7A2101}" type="sibTrans" cxnId="{84D620A6-1C6D-4F5D-8898-910F375401C0}">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211C7953-0CCA-4AFD-A2C9-1B1EC24C05F4}">
      <dgm:prSet custT="1"/>
      <dgm:spPr/>
      <dgm:t>
        <a:bodyPr/>
        <a:lstStyle/>
        <a:p>
          <a:r>
            <a:rPr kumimoji="1" lang="ja-JP" altLang="en-US" sz="2000" dirty="0">
              <a:latin typeface="HGPｺﾞｼｯｸE" panose="020B0900000000000000" pitchFamily="50" charset="-128"/>
              <a:ea typeface="HGPｺﾞｼｯｸE" panose="020B0900000000000000" pitchFamily="50" charset="-128"/>
            </a:rPr>
            <a:t>レンタル料金 </a:t>
          </a:r>
          <a:r>
            <a:rPr kumimoji="1" lang="en-US" altLang="en-US" sz="2000" dirty="0">
              <a:latin typeface="HGPｺﾞｼｯｸE" panose="020B0900000000000000" pitchFamily="50" charset="-128"/>
              <a:ea typeface="HGPｺﾞｼｯｸE" panose="020B0900000000000000" pitchFamily="50" charset="-128"/>
            </a:rPr>
            <a:t>30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D6DB506E-F8A2-4777-845E-D1A69CA05597}" type="parTrans" cxnId="{7B82FBDB-BED4-4698-9293-E5BE74380BC0}">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28B983F7-A34F-4768-8ECA-D2E661FEDBD5}" type="sibTrans" cxnId="{7B82FBDB-BED4-4698-9293-E5BE74380BC0}">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37C2F31C-2B93-43F8-8B6B-8C56B527A4B5}">
      <dgm:prSet custT="1"/>
      <dgm:spPr/>
      <dgm:t>
        <a:bodyPr/>
        <a:lstStyle/>
        <a:p>
          <a:r>
            <a:rPr kumimoji="1" lang="ja-JP" altLang="en-US" sz="2000" dirty="0">
              <a:latin typeface="HGPｺﾞｼｯｸE" panose="020B0900000000000000" pitchFamily="50" charset="-128"/>
              <a:ea typeface="HGPｺﾞｼｯｸE" panose="020B0900000000000000" pitchFamily="50" charset="-128"/>
            </a:rPr>
            <a:t>販売割引 </a:t>
          </a:r>
          <a:r>
            <a:rPr kumimoji="1" lang="en-US" altLang="en-US" sz="2000" dirty="0">
              <a:latin typeface="HGPｺﾞｼｯｸE" panose="020B0900000000000000" pitchFamily="50" charset="-128"/>
              <a:ea typeface="HGPｺﾞｼｯｸE" panose="020B0900000000000000" pitchFamily="50" charset="-128"/>
            </a:rPr>
            <a:t>10</a:t>
          </a:r>
          <a:r>
            <a:rPr kumimoji="1" lang="ja-JP" altLang="en-US" sz="2000" dirty="0">
              <a:latin typeface="HGPｺﾞｼｯｸE" panose="020B0900000000000000" pitchFamily="50" charset="-128"/>
              <a:ea typeface="HGPｺﾞｼｯｸE" panose="020B0900000000000000" pitchFamily="50" charset="-128"/>
            </a:rPr>
            <a:t>％</a:t>
          </a:r>
          <a:r>
            <a:rPr kumimoji="1" lang="en-US" altLang="en-US" sz="2000" dirty="0">
              <a:latin typeface="HGPｺﾞｼｯｸE" panose="020B0900000000000000" pitchFamily="50" charset="-128"/>
              <a:ea typeface="HGPｺﾞｼｯｸE" panose="020B0900000000000000" pitchFamily="50" charset="-128"/>
            </a:rPr>
            <a:t>OFF</a:t>
          </a:r>
          <a:endParaRPr kumimoji="1" lang="ja-JP" altLang="en-US" sz="2000" dirty="0">
            <a:latin typeface="HGPｺﾞｼｯｸE" panose="020B0900000000000000" pitchFamily="50" charset="-128"/>
            <a:ea typeface="HGPｺﾞｼｯｸE" panose="020B0900000000000000" pitchFamily="50" charset="-128"/>
          </a:endParaRPr>
        </a:p>
      </dgm:t>
    </dgm:pt>
    <dgm:pt modelId="{6BD71E8F-56FF-4587-9525-267E8F949D4D}" type="parTrans" cxnId="{7F191A62-8F67-4B8D-AA71-F391CB414D7B}">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36124D3D-26D6-4863-B68A-36B01FC7200B}" type="sibTrans" cxnId="{7F191A62-8F67-4B8D-AA71-F391CB414D7B}">
      <dgm:prSet/>
      <dgm:spPr/>
      <dgm:t>
        <a:bodyPr/>
        <a:lstStyle/>
        <a:p>
          <a:endParaRPr kumimoji="1" lang="ja-JP" altLang="en-US" sz="2000">
            <a:latin typeface="HGPｺﾞｼｯｸE" panose="020B0900000000000000" pitchFamily="50" charset="-128"/>
            <a:ea typeface="HGPｺﾞｼｯｸE" panose="020B0900000000000000" pitchFamily="50" charset="-128"/>
          </a:endParaRPr>
        </a:p>
      </dgm:t>
    </dgm:pt>
    <dgm:pt modelId="{8B448479-7EA6-42A0-BB82-D9597351198C}" type="pres">
      <dgm:prSet presAssocID="{959E8EF3-920B-4CF7-AD63-35BD951D4605}" presName="Name0" presStyleCnt="0">
        <dgm:presLayoutVars>
          <dgm:dir/>
          <dgm:animLvl val="lvl"/>
          <dgm:resizeHandles val="exact"/>
        </dgm:presLayoutVars>
      </dgm:prSet>
      <dgm:spPr/>
    </dgm:pt>
    <dgm:pt modelId="{9AD85E2E-E270-41DE-9836-FEDC19125295}" type="pres">
      <dgm:prSet presAssocID="{475B6F9E-9B52-4F71-9F10-E3D162813BA2}" presName="boxAndChildren" presStyleCnt="0"/>
      <dgm:spPr/>
    </dgm:pt>
    <dgm:pt modelId="{B0EC021A-485E-41D8-97B1-5689BA256684}" type="pres">
      <dgm:prSet presAssocID="{475B6F9E-9B52-4F71-9F10-E3D162813BA2}" presName="parentTextBox" presStyleLbl="node1" presStyleIdx="0" presStyleCnt="4"/>
      <dgm:spPr/>
    </dgm:pt>
    <dgm:pt modelId="{EB17A14F-DEDF-4EC9-A043-6B0AA65F4BB0}" type="pres">
      <dgm:prSet presAssocID="{475B6F9E-9B52-4F71-9F10-E3D162813BA2}" presName="entireBox" presStyleLbl="node1" presStyleIdx="0" presStyleCnt="4"/>
      <dgm:spPr/>
    </dgm:pt>
    <dgm:pt modelId="{C0CA07F4-0929-423F-8D2C-E99D24748437}" type="pres">
      <dgm:prSet presAssocID="{475B6F9E-9B52-4F71-9F10-E3D162813BA2}" presName="descendantBox" presStyleCnt="0"/>
      <dgm:spPr/>
    </dgm:pt>
    <dgm:pt modelId="{8AA0E001-A66D-418A-A61A-EC813E95994F}" type="pres">
      <dgm:prSet presAssocID="{211C7953-0CCA-4AFD-A2C9-1B1EC24C05F4}" presName="childTextBox" presStyleLbl="fgAccFollowNode1" presStyleIdx="0" presStyleCnt="7">
        <dgm:presLayoutVars>
          <dgm:bulletEnabled val="1"/>
        </dgm:presLayoutVars>
      </dgm:prSet>
      <dgm:spPr/>
    </dgm:pt>
    <dgm:pt modelId="{4FDBBFE8-E5FE-4D01-82A4-DD001080BB30}" type="pres">
      <dgm:prSet presAssocID="{37C2F31C-2B93-43F8-8B6B-8C56B527A4B5}" presName="childTextBox" presStyleLbl="fgAccFollowNode1" presStyleIdx="1" presStyleCnt="7">
        <dgm:presLayoutVars>
          <dgm:bulletEnabled val="1"/>
        </dgm:presLayoutVars>
      </dgm:prSet>
      <dgm:spPr/>
    </dgm:pt>
    <dgm:pt modelId="{FFF9A3B0-0A6B-47CD-9E83-7DF61395AB7B}" type="pres">
      <dgm:prSet presAssocID="{4BD916AA-D1A1-4D9B-ADB6-BC68154FD481}" presName="sp" presStyleCnt="0"/>
      <dgm:spPr/>
    </dgm:pt>
    <dgm:pt modelId="{8A3BE010-8614-4927-ADBB-13B69794B001}" type="pres">
      <dgm:prSet presAssocID="{F6D46259-AC79-4D6C-B162-6FEF9D4893FC}" presName="arrowAndChildren" presStyleCnt="0"/>
      <dgm:spPr/>
    </dgm:pt>
    <dgm:pt modelId="{1D26026A-2474-4ABB-8948-571E9CD2DFB2}" type="pres">
      <dgm:prSet presAssocID="{F6D46259-AC79-4D6C-B162-6FEF9D4893FC}" presName="parentTextArrow" presStyleLbl="node1" presStyleIdx="0" presStyleCnt="4"/>
      <dgm:spPr/>
    </dgm:pt>
    <dgm:pt modelId="{D8D1B988-E885-42B4-B000-02C4C047E7B5}" type="pres">
      <dgm:prSet presAssocID="{F6D46259-AC79-4D6C-B162-6FEF9D4893FC}" presName="arrow" presStyleLbl="node1" presStyleIdx="1" presStyleCnt="4"/>
      <dgm:spPr/>
    </dgm:pt>
    <dgm:pt modelId="{EBF51514-BF98-4A81-AD00-46A9DA374A66}" type="pres">
      <dgm:prSet presAssocID="{F6D46259-AC79-4D6C-B162-6FEF9D4893FC}" presName="descendantArrow" presStyleCnt="0"/>
      <dgm:spPr/>
    </dgm:pt>
    <dgm:pt modelId="{285350B5-C715-418D-A5AD-6F0588C2D899}" type="pres">
      <dgm:prSet presAssocID="{46B1BD6F-F5EB-4439-9EE8-3380AFAD9DE4}" presName="childTextArrow" presStyleLbl="fgAccFollowNode1" presStyleIdx="2" presStyleCnt="7">
        <dgm:presLayoutVars>
          <dgm:bulletEnabled val="1"/>
        </dgm:presLayoutVars>
      </dgm:prSet>
      <dgm:spPr/>
    </dgm:pt>
    <dgm:pt modelId="{2E3AC810-2ADB-455E-99E1-078D79963EF0}" type="pres">
      <dgm:prSet presAssocID="{0834851C-C621-4B39-9E73-6A3376924779}" presName="childTextArrow" presStyleLbl="fgAccFollowNode1" presStyleIdx="3" presStyleCnt="7">
        <dgm:presLayoutVars>
          <dgm:bulletEnabled val="1"/>
        </dgm:presLayoutVars>
      </dgm:prSet>
      <dgm:spPr/>
    </dgm:pt>
    <dgm:pt modelId="{EFEEAD7B-C9A4-4127-AE47-23C13AC78357}" type="pres">
      <dgm:prSet presAssocID="{264371A2-75ED-4408-82E2-492953CF67ED}" presName="sp" presStyleCnt="0"/>
      <dgm:spPr/>
    </dgm:pt>
    <dgm:pt modelId="{F2246797-E96F-4750-89DE-F9BB7C1E8FBF}" type="pres">
      <dgm:prSet presAssocID="{DE08D7FC-F01C-4C7D-AD39-887D28F2E653}" presName="arrowAndChildren" presStyleCnt="0"/>
      <dgm:spPr/>
    </dgm:pt>
    <dgm:pt modelId="{2296BF8E-D5B6-4AFA-AD33-0FEEC56FF6E3}" type="pres">
      <dgm:prSet presAssocID="{DE08D7FC-F01C-4C7D-AD39-887D28F2E653}" presName="parentTextArrow" presStyleLbl="node1" presStyleIdx="1" presStyleCnt="4"/>
      <dgm:spPr/>
    </dgm:pt>
    <dgm:pt modelId="{8D283A33-243D-48F6-B9FB-3639EA974122}" type="pres">
      <dgm:prSet presAssocID="{DE08D7FC-F01C-4C7D-AD39-887D28F2E653}" presName="arrow" presStyleLbl="node1" presStyleIdx="2" presStyleCnt="4"/>
      <dgm:spPr/>
    </dgm:pt>
    <dgm:pt modelId="{806B8FC7-1E34-4B30-85D0-B93065845FD5}" type="pres">
      <dgm:prSet presAssocID="{DE08D7FC-F01C-4C7D-AD39-887D28F2E653}" presName="descendantArrow" presStyleCnt="0"/>
      <dgm:spPr/>
    </dgm:pt>
    <dgm:pt modelId="{A39031C1-5F34-4D0B-B475-E6D62F8A9E59}" type="pres">
      <dgm:prSet presAssocID="{4B325F16-6C7F-44F6-BBFD-4AF479E3DB7B}" presName="childTextArrow" presStyleLbl="fgAccFollowNode1" presStyleIdx="4" presStyleCnt="7">
        <dgm:presLayoutVars>
          <dgm:bulletEnabled val="1"/>
        </dgm:presLayoutVars>
      </dgm:prSet>
      <dgm:spPr/>
    </dgm:pt>
    <dgm:pt modelId="{6DA2D94C-32DC-4368-B85C-B45922E8D191}" type="pres">
      <dgm:prSet presAssocID="{B2A0C3A3-947F-4491-8000-CC38B0CB3939}" presName="childTextArrow" presStyleLbl="fgAccFollowNode1" presStyleIdx="5" presStyleCnt="7">
        <dgm:presLayoutVars>
          <dgm:bulletEnabled val="1"/>
        </dgm:presLayoutVars>
      </dgm:prSet>
      <dgm:spPr/>
    </dgm:pt>
    <dgm:pt modelId="{51DD36D2-E98E-4D79-A492-9E3467476B7F}" type="pres">
      <dgm:prSet presAssocID="{3FF36611-B1D4-45DD-ACE8-9D4B55418854}" presName="sp" presStyleCnt="0"/>
      <dgm:spPr/>
    </dgm:pt>
    <dgm:pt modelId="{B332DFB7-4BFA-439D-8580-1F150860472B}" type="pres">
      <dgm:prSet presAssocID="{213EFA89-532C-4E32-9F0D-7F21C9046C79}" presName="arrowAndChildren" presStyleCnt="0"/>
      <dgm:spPr/>
    </dgm:pt>
    <dgm:pt modelId="{827A5A66-C564-422C-824E-1F8FAADF4754}" type="pres">
      <dgm:prSet presAssocID="{213EFA89-532C-4E32-9F0D-7F21C9046C79}" presName="parentTextArrow" presStyleLbl="node1" presStyleIdx="2" presStyleCnt="4"/>
      <dgm:spPr/>
    </dgm:pt>
    <dgm:pt modelId="{7E329EE2-BA23-43D6-9019-F3627DD44402}" type="pres">
      <dgm:prSet presAssocID="{213EFA89-532C-4E32-9F0D-7F21C9046C79}" presName="arrow" presStyleLbl="node1" presStyleIdx="3" presStyleCnt="4"/>
      <dgm:spPr/>
    </dgm:pt>
    <dgm:pt modelId="{914791AF-E0CA-41B6-89E5-BF6BA56A3F5B}" type="pres">
      <dgm:prSet presAssocID="{213EFA89-532C-4E32-9F0D-7F21C9046C79}" presName="descendantArrow" presStyleCnt="0"/>
      <dgm:spPr/>
    </dgm:pt>
    <dgm:pt modelId="{60F4D6E5-E73B-4983-9983-57ADCECF60F3}" type="pres">
      <dgm:prSet presAssocID="{CCEA1600-EE80-456D-894A-D29652B23E9A}" presName="childTextArrow" presStyleLbl="fgAccFollowNode1" presStyleIdx="6" presStyleCnt="7">
        <dgm:presLayoutVars>
          <dgm:bulletEnabled val="1"/>
        </dgm:presLayoutVars>
      </dgm:prSet>
      <dgm:spPr/>
    </dgm:pt>
  </dgm:ptLst>
  <dgm:cxnLst>
    <dgm:cxn modelId="{7F191A62-8F67-4B8D-AA71-F391CB414D7B}" srcId="{475B6F9E-9B52-4F71-9F10-E3D162813BA2}" destId="{37C2F31C-2B93-43F8-8B6B-8C56B527A4B5}" srcOrd="1" destOrd="0" parTransId="{6BD71E8F-56FF-4587-9525-267E8F949D4D}" sibTransId="{36124D3D-26D6-4863-B68A-36B01FC7200B}"/>
    <dgm:cxn modelId="{14D01972-4819-461D-A6B3-87A70DC86DA8}" srcId="{959E8EF3-920B-4CF7-AD63-35BD951D4605}" destId="{213EFA89-532C-4E32-9F0D-7F21C9046C79}" srcOrd="0" destOrd="0" parTransId="{FDB1CBA9-3327-4329-BFCC-7698D86726C8}" sibTransId="{3FF36611-B1D4-45DD-ACE8-9D4B55418854}"/>
    <dgm:cxn modelId="{0F017DD1-63D5-477D-A862-7D9DEE5E5CDF}" type="presOf" srcId="{475B6F9E-9B52-4F71-9F10-E3D162813BA2}" destId="{EB17A14F-DEDF-4EC9-A043-6B0AA65F4BB0}" srcOrd="1" destOrd="0" presId="urn:microsoft.com/office/officeart/2005/8/layout/process4"/>
    <dgm:cxn modelId="{B89133EB-5E57-447B-A4BD-0EADCADEE887}" type="presOf" srcId="{46B1BD6F-F5EB-4439-9EE8-3380AFAD9DE4}" destId="{285350B5-C715-418D-A5AD-6F0588C2D899}" srcOrd="0" destOrd="0" presId="urn:microsoft.com/office/officeart/2005/8/layout/process4"/>
    <dgm:cxn modelId="{859B0538-086D-4C28-8F91-11FE5B8261CC}" srcId="{959E8EF3-920B-4CF7-AD63-35BD951D4605}" destId="{F6D46259-AC79-4D6C-B162-6FEF9D4893FC}" srcOrd="2" destOrd="0" parTransId="{49A89EC8-B4E5-4957-BB33-850841BBF8DC}" sibTransId="{4BD916AA-D1A1-4D9B-ADB6-BC68154FD481}"/>
    <dgm:cxn modelId="{DECDE679-DF88-4F0F-9C63-C067136F6CF6}" type="presOf" srcId="{959E8EF3-920B-4CF7-AD63-35BD951D4605}" destId="{8B448479-7EA6-42A0-BB82-D9597351198C}" srcOrd="0" destOrd="0" presId="urn:microsoft.com/office/officeart/2005/8/layout/process4"/>
    <dgm:cxn modelId="{6B355B37-94B0-4BF3-AA90-869A4506FB28}" srcId="{DE08D7FC-F01C-4C7D-AD39-887D28F2E653}" destId="{B2A0C3A3-947F-4491-8000-CC38B0CB3939}" srcOrd="1" destOrd="0" parTransId="{93075F2B-C30F-44BA-9DCF-7A35F0B7ACDD}" sibTransId="{16F8E711-3A2C-4F56-98B5-2F81B8295EB8}"/>
    <dgm:cxn modelId="{84D620A6-1C6D-4F5D-8898-910F375401C0}" srcId="{959E8EF3-920B-4CF7-AD63-35BD951D4605}" destId="{475B6F9E-9B52-4F71-9F10-E3D162813BA2}" srcOrd="3" destOrd="0" parTransId="{53F1CF74-EC6E-4497-A05B-2E02127450E1}" sibTransId="{CB54B277-4A9E-49DC-8E2F-2422CF7A2101}"/>
    <dgm:cxn modelId="{E1D1FF61-9C86-40A8-A9BD-197608FC33A9}" type="presOf" srcId="{0834851C-C621-4B39-9E73-6A3376924779}" destId="{2E3AC810-2ADB-455E-99E1-078D79963EF0}" srcOrd="0" destOrd="0" presId="urn:microsoft.com/office/officeart/2005/8/layout/process4"/>
    <dgm:cxn modelId="{A6DBCE41-B7B7-4FCA-976B-C1C297CDCFE7}" type="presOf" srcId="{F6D46259-AC79-4D6C-B162-6FEF9D4893FC}" destId="{1D26026A-2474-4ABB-8948-571E9CD2DFB2}" srcOrd="0" destOrd="0" presId="urn:microsoft.com/office/officeart/2005/8/layout/process4"/>
    <dgm:cxn modelId="{EAE4AD63-40E6-4425-8935-86197CC6D662}" type="presOf" srcId="{213EFA89-532C-4E32-9F0D-7F21C9046C79}" destId="{7E329EE2-BA23-43D6-9019-F3627DD44402}" srcOrd="1" destOrd="0" presId="urn:microsoft.com/office/officeart/2005/8/layout/process4"/>
    <dgm:cxn modelId="{5E92EE80-1A36-4409-807A-C6998BFBDDF6}" type="presOf" srcId="{4B325F16-6C7F-44F6-BBFD-4AF479E3DB7B}" destId="{A39031C1-5F34-4D0B-B475-E6D62F8A9E59}" srcOrd="0" destOrd="0" presId="urn:microsoft.com/office/officeart/2005/8/layout/process4"/>
    <dgm:cxn modelId="{782ED0F7-0119-40BD-8D6E-80E759D30AB3}" type="presOf" srcId="{DE08D7FC-F01C-4C7D-AD39-887D28F2E653}" destId="{8D283A33-243D-48F6-B9FB-3639EA974122}" srcOrd="1" destOrd="0" presId="urn:microsoft.com/office/officeart/2005/8/layout/process4"/>
    <dgm:cxn modelId="{553D3550-6731-4BEF-A7AC-11892AFB172B}" srcId="{F6D46259-AC79-4D6C-B162-6FEF9D4893FC}" destId="{46B1BD6F-F5EB-4439-9EE8-3380AFAD9DE4}" srcOrd="0" destOrd="0" parTransId="{C5CE2605-6263-4818-9885-846D2EF2522F}" sibTransId="{AFE38F22-C474-4D0E-97EE-1E144F731104}"/>
    <dgm:cxn modelId="{2D23D640-9BD7-4CE0-9DC1-147EEBDA7E53}" type="presOf" srcId="{475B6F9E-9B52-4F71-9F10-E3D162813BA2}" destId="{B0EC021A-485E-41D8-97B1-5689BA256684}" srcOrd="0" destOrd="0" presId="urn:microsoft.com/office/officeart/2005/8/layout/process4"/>
    <dgm:cxn modelId="{7B82FBDB-BED4-4698-9293-E5BE74380BC0}" srcId="{475B6F9E-9B52-4F71-9F10-E3D162813BA2}" destId="{211C7953-0CCA-4AFD-A2C9-1B1EC24C05F4}" srcOrd="0" destOrd="0" parTransId="{D6DB506E-F8A2-4777-845E-D1A69CA05597}" sibTransId="{28B983F7-A34F-4768-8ECA-D2E661FEDBD5}"/>
    <dgm:cxn modelId="{8D17ADE0-F033-429A-9249-B49225DA79E6}" type="presOf" srcId="{B2A0C3A3-947F-4491-8000-CC38B0CB3939}" destId="{6DA2D94C-32DC-4368-B85C-B45922E8D191}" srcOrd="0" destOrd="0" presId="urn:microsoft.com/office/officeart/2005/8/layout/process4"/>
    <dgm:cxn modelId="{2776A0AA-011B-4659-83D8-C622900EC51F}" srcId="{DE08D7FC-F01C-4C7D-AD39-887D28F2E653}" destId="{4B325F16-6C7F-44F6-BBFD-4AF479E3DB7B}" srcOrd="0" destOrd="0" parTransId="{FE1F727B-1695-4B6C-937B-CDFC85B0FC0C}" sibTransId="{04A2CBD2-5FBC-4293-B495-9090D7237684}"/>
    <dgm:cxn modelId="{D1315297-018B-40C5-9D6E-69DF475BCE1D}" type="presOf" srcId="{DE08D7FC-F01C-4C7D-AD39-887D28F2E653}" destId="{2296BF8E-D5B6-4AFA-AD33-0FEEC56FF6E3}" srcOrd="0" destOrd="0" presId="urn:microsoft.com/office/officeart/2005/8/layout/process4"/>
    <dgm:cxn modelId="{0EB3F467-04E1-43EF-81D0-1189ADBD15ED}" type="presOf" srcId="{F6D46259-AC79-4D6C-B162-6FEF9D4893FC}" destId="{D8D1B988-E885-42B4-B000-02C4C047E7B5}" srcOrd="1" destOrd="0" presId="urn:microsoft.com/office/officeart/2005/8/layout/process4"/>
    <dgm:cxn modelId="{F0BEE135-1488-40AA-A5AC-8195517DEF80}" type="presOf" srcId="{213EFA89-532C-4E32-9F0D-7F21C9046C79}" destId="{827A5A66-C564-422C-824E-1F8FAADF4754}" srcOrd="0" destOrd="0" presId="urn:microsoft.com/office/officeart/2005/8/layout/process4"/>
    <dgm:cxn modelId="{A3DCE0F4-7D23-4C11-B904-54051ECE08B3}" type="presOf" srcId="{211C7953-0CCA-4AFD-A2C9-1B1EC24C05F4}" destId="{8AA0E001-A66D-418A-A61A-EC813E95994F}" srcOrd="0" destOrd="0" presId="urn:microsoft.com/office/officeart/2005/8/layout/process4"/>
    <dgm:cxn modelId="{D14FC358-789E-469A-A547-715ECF20B065}" srcId="{F6D46259-AC79-4D6C-B162-6FEF9D4893FC}" destId="{0834851C-C621-4B39-9E73-6A3376924779}" srcOrd="1" destOrd="0" parTransId="{16E8808E-85B5-4E76-AF58-6ABE20619B2E}" sibTransId="{2A86C2A6-6A23-42F4-A34F-8A49E6A73D43}"/>
    <dgm:cxn modelId="{E9AB986D-8DE7-4DA4-91A0-9C4A405A105F}" srcId="{959E8EF3-920B-4CF7-AD63-35BD951D4605}" destId="{DE08D7FC-F01C-4C7D-AD39-887D28F2E653}" srcOrd="1" destOrd="0" parTransId="{2940401D-26A4-4DA7-8E24-252DD4E5EED9}" sibTransId="{264371A2-75ED-4408-82E2-492953CF67ED}"/>
    <dgm:cxn modelId="{BA6A6441-92C1-42A3-9D23-0E84D533CBB3}" type="presOf" srcId="{37C2F31C-2B93-43F8-8B6B-8C56B527A4B5}" destId="{4FDBBFE8-E5FE-4D01-82A4-DD001080BB30}" srcOrd="0" destOrd="0" presId="urn:microsoft.com/office/officeart/2005/8/layout/process4"/>
    <dgm:cxn modelId="{23013901-847B-43B6-BD40-3AA9996DAF61}" srcId="{213EFA89-532C-4E32-9F0D-7F21C9046C79}" destId="{CCEA1600-EE80-456D-894A-D29652B23E9A}" srcOrd="0" destOrd="0" parTransId="{7970AE08-C15B-4A82-B483-C47C825F130C}" sibTransId="{4532DB5A-5208-4468-8004-C7037092151E}"/>
    <dgm:cxn modelId="{DCF09934-6B8D-4E82-AAB5-75262D136A95}" type="presOf" srcId="{CCEA1600-EE80-456D-894A-D29652B23E9A}" destId="{60F4D6E5-E73B-4983-9983-57ADCECF60F3}" srcOrd="0" destOrd="0" presId="urn:microsoft.com/office/officeart/2005/8/layout/process4"/>
    <dgm:cxn modelId="{B4C21BD9-D998-471F-85C3-F8A4E0EA017C}" type="presParOf" srcId="{8B448479-7EA6-42A0-BB82-D9597351198C}" destId="{9AD85E2E-E270-41DE-9836-FEDC19125295}" srcOrd="0" destOrd="0" presId="urn:microsoft.com/office/officeart/2005/8/layout/process4"/>
    <dgm:cxn modelId="{387166C7-3AB1-4A5B-A8B3-A3AAA844DC4E}" type="presParOf" srcId="{9AD85E2E-E270-41DE-9836-FEDC19125295}" destId="{B0EC021A-485E-41D8-97B1-5689BA256684}" srcOrd="0" destOrd="0" presId="urn:microsoft.com/office/officeart/2005/8/layout/process4"/>
    <dgm:cxn modelId="{350595BE-FED4-4401-B7BE-94370FC18231}" type="presParOf" srcId="{9AD85E2E-E270-41DE-9836-FEDC19125295}" destId="{EB17A14F-DEDF-4EC9-A043-6B0AA65F4BB0}" srcOrd="1" destOrd="0" presId="urn:microsoft.com/office/officeart/2005/8/layout/process4"/>
    <dgm:cxn modelId="{19325C91-103B-444D-B290-118AA49148D5}" type="presParOf" srcId="{9AD85E2E-E270-41DE-9836-FEDC19125295}" destId="{C0CA07F4-0929-423F-8D2C-E99D24748437}" srcOrd="2" destOrd="0" presId="urn:microsoft.com/office/officeart/2005/8/layout/process4"/>
    <dgm:cxn modelId="{347F350C-FC76-474E-BEF8-88E093B04B6A}" type="presParOf" srcId="{C0CA07F4-0929-423F-8D2C-E99D24748437}" destId="{8AA0E001-A66D-418A-A61A-EC813E95994F}" srcOrd="0" destOrd="0" presId="urn:microsoft.com/office/officeart/2005/8/layout/process4"/>
    <dgm:cxn modelId="{B3BF0AAD-2E7A-457D-8B38-3ABE0E889190}" type="presParOf" srcId="{C0CA07F4-0929-423F-8D2C-E99D24748437}" destId="{4FDBBFE8-E5FE-4D01-82A4-DD001080BB30}" srcOrd="1" destOrd="0" presId="urn:microsoft.com/office/officeart/2005/8/layout/process4"/>
    <dgm:cxn modelId="{5EF72046-BB0B-476A-94A9-7E7B713C7C0F}" type="presParOf" srcId="{8B448479-7EA6-42A0-BB82-D9597351198C}" destId="{FFF9A3B0-0A6B-47CD-9E83-7DF61395AB7B}" srcOrd="1" destOrd="0" presId="urn:microsoft.com/office/officeart/2005/8/layout/process4"/>
    <dgm:cxn modelId="{7088F907-809C-4A7D-95FB-2CD1107DC8B7}" type="presParOf" srcId="{8B448479-7EA6-42A0-BB82-D9597351198C}" destId="{8A3BE010-8614-4927-ADBB-13B69794B001}" srcOrd="2" destOrd="0" presId="urn:microsoft.com/office/officeart/2005/8/layout/process4"/>
    <dgm:cxn modelId="{7DC8C5BC-3F24-4956-91FD-D19A4A74B113}" type="presParOf" srcId="{8A3BE010-8614-4927-ADBB-13B69794B001}" destId="{1D26026A-2474-4ABB-8948-571E9CD2DFB2}" srcOrd="0" destOrd="0" presId="urn:microsoft.com/office/officeart/2005/8/layout/process4"/>
    <dgm:cxn modelId="{81470390-B784-4A38-A943-0D1C469A1313}" type="presParOf" srcId="{8A3BE010-8614-4927-ADBB-13B69794B001}" destId="{D8D1B988-E885-42B4-B000-02C4C047E7B5}" srcOrd="1" destOrd="0" presId="urn:microsoft.com/office/officeart/2005/8/layout/process4"/>
    <dgm:cxn modelId="{B661297B-075A-49BE-855C-978B2329EE54}" type="presParOf" srcId="{8A3BE010-8614-4927-ADBB-13B69794B001}" destId="{EBF51514-BF98-4A81-AD00-46A9DA374A66}" srcOrd="2" destOrd="0" presId="urn:microsoft.com/office/officeart/2005/8/layout/process4"/>
    <dgm:cxn modelId="{57A2029B-F236-45E8-B72A-52492DC3B8F9}" type="presParOf" srcId="{EBF51514-BF98-4A81-AD00-46A9DA374A66}" destId="{285350B5-C715-418D-A5AD-6F0588C2D899}" srcOrd="0" destOrd="0" presId="urn:microsoft.com/office/officeart/2005/8/layout/process4"/>
    <dgm:cxn modelId="{4170785A-41FE-4441-AF22-4907F269A403}" type="presParOf" srcId="{EBF51514-BF98-4A81-AD00-46A9DA374A66}" destId="{2E3AC810-2ADB-455E-99E1-078D79963EF0}" srcOrd="1" destOrd="0" presId="urn:microsoft.com/office/officeart/2005/8/layout/process4"/>
    <dgm:cxn modelId="{1D34C2DF-2B13-42CB-A04C-6CCB8584ACEA}" type="presParOf" srcId="{8B448479-7EA6-42A0-BB82-D9597351198C}" destId="{EFEEAD7B-C9A4-4127-AE47-23C13AC78357}" srcOrd="3" destOrd="0" presId="urn:microsoft.com/office/officeart/2005/8/layout/process4"/>
    <dgm:cxn modelId="{A6E3E2D4-BA23-4E0B-960D-19491552D48B}" type="presParOf" srcId="{8B448479-7EA6-42A0-BB82-D9597351198C}" destId="{F2246797-E96F-4750-89DE-F9BB7C1E8FBF}" srcOrd="4" destOrd="0" presId="urn:microsoft.com/office/officeart/2005/8/layout/process4"/>
    <dgm:cxn modelId="{C64CA1F7-693E-44FE-AD92-A5E38612E7CF}" type="presParOf" srcId="{F2246797-E96F-4750-89DE-F9BB7C1E8FBF}" destId="{2296BF8E-D5B6-4AFA-AD33-0FEEC56FF6E3}" srcOrd="0" destOrd="0" presId="urn:microsoft.com/office/officeart/2005/8/layout/process4"/>
    <dgm:cxn modelId="{D37383FA-5F6D-4BAA-850C-BE2900D66177}" type="presParOf" srcId="{F2246797-E96F-4750-89DE-F9BB7C1E8FBF}" destId="{8D283A33-243D-48F6-B9FB-3639EA974122}" srcOrd="1" destOrd="0" presId="urn:microsoft.com/office/officeart/2005/8/layout/process4"/>
    <dgm:cxn modelId="{2175CDB7-758A-4277-BE36-3F7751D1B5D3}" type="presParOf" srcId="{F2246797-E96F-4750-89DE-F9BB7C1E8FBF}" destId="{806B8FC7-1E34-4B30-85D0-B93065845FD5}" srcOrd="2" destOrd="0" presId="urn:microsoft.com/office/officeart/2005/8/layout/process4"/>
    <dgm:cxn modelId="{F3E9FC16-A284-46B3-AE87-A711BB33A7C3}" type="presParOf" srcId="{806B8FC7-1E34-4B30-85D0-B93065845FD5}" destId="{A39031C1-5F34-4D0B-B475-E6D62F8A9E59}" srcOrd="0" destOrd="0" presId="urn:microsoft.com/office/officeart/2005/8/layout/process4"/>
    <dgm:cxn modelId="{65A6F639-E025-4FEF-87E8-CEEE9779CC36}" type="presParOf" srcId="{806B8FC7-1E34-4B30-85D0-B93065845FD5}" destId="{6DA2D94C-32DC-4368-B85C-B45922E8D191}" srcOrd="1" destOrd="0" presId="urn:microsoft.com/office/officeart/2005/8/layout/process4"/>
    <dgm:cxn modelId="{67445384-5275-40C5-86D7-679491CEBCD5}" type="presParOf" srcId="{8B448479-7EA6-42A0-BB82-D9597351198C}" destId="{51DD36D2-E98E-4D79-A492-9E3467476B7F}" srcOrd="5" destOrd="0" presId="urn:microsoft.com/office/officeart/2005/8/layout/process4"/>
    <dgm:cxn modelId="{A48096C0-BC73-4652-A864-FA757710E48F}" type="presParOf" srcId="{8B448479-7EA6-42A0-BB82-D9597351198C}" destId="{B332DFB7-4BFA-439D-8580-1F150860472B}" srcOrd="6" destOrd="0" presId="urn:microsoft.com/office/officeart/2005/8/layout/process4"/>
    <dgm:cxn modelId="{6A8E62E2-92A6-4D73-A4D0-7DCCCBA385D5}" type="presParOf" srcId="{B332DFB7-4BFA-439D-8580-1F150860472B}" destId="{827A5A66-C564-422C-824E-1F8FAADF4754}" srcOrd="0" destOrd="0" presId="urn:microsoft.com/office/officeart/2005/8/layout/process4"/>
    <dgm:cxn modelId="{35348B6B-8848-43CA-A2BA-9AC206ED0DFD}" type="presParOf" srcId="{B332DFB7-4BFA-439D-8580-1F150860472B}" destId="{7E329EE2-BA23-43D6-9019-F3627DD44402}" srcOrd="1" destOrd="0" presId="urn:microsoft.com/office/officeart/2005/8/layout/process4"/>
    <dgm:cxn modelId="{B646F96A-CC56-4954-8F96-E358D4944487}" type="presParOf" srcId="{B332DFB7-4BFA-439D-8580-1F150860472B}" destId="{914791AF-E0CA-41B6-89E5-BF6BA56A3F5B}" srcOrd="2" destOrd="0" presId="urn:microsoft.com/office/officeart/2005/8/layout/process4"/>
    <dgm:cxn modelId="{A3F7897D-3BC6-4813-8152-234DA0037A95}" type="presParOf" srcId="{914791AF-E0CA-41B6-89E5-BF6BA56A3F5B}" destId="{60F4D6E5-E73B-4983-9983-57ADCECF60F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7A14F-DEDF-4EC9-A043-6B0AA65F4BB0}">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ja-JP" sz="2000" kern="1200" dirty="0">
              <a:latin typeface="HGPｺﾞｼｯｸE" panose="020B0900000000000000" pitchFamily="50" charset="-128"/>
              <a:ea typeface="HGPｺﾞｼｯｸE" panose="020B0900000000000000" pitchFamily="50" charset="-128"/>
            </a:rPr>
            <a:t>3,000</a:t>
          </a:r>
          <a:r>
            <a:rPr kumimoji="1" lang="ja-JP" altLang="ja-JP" sz="2000" kern="1200" dirty="0">
              <a:latin typeface="HGPｺﾞｼｯｸE" panose="020B0900000000000000" pitchFamily="50" charset="-128"/>
              <a:ea typeface="HGPｺﾞｼｯｸE" panose="020B0900000000000000" pitchFamily="50" charset="-128"/>
            </a:rPr>
            <a:t>～</a:t>
          </a:r>
          <a:r>
            <a:rPr kumimoji="1" lang="en-US" altLang="ja-JP" sz="2000" kern="1200" dirty="0">
              <a:latin typeface="HGPｺﾞｼｯｸE" panose="020B0900000000000000" pitchFamily="50" charset="-128"/>
              <a:ea typeface="HGPｺﾞｼｯｸE" panose="020B0900000000000000" pitchFamily="50" charset="-128"/>
            </a:rPr>
            <a:t>3,999</a:t>
          </a:r>
          <a:r>
            <a:rPr kumimoji="1" lang="ja-JP" altLang="ja-JP" sz="2000" kern="1200" dirty="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8AA0E001-A66D-418A-A61A-EC813E95994F}">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レンタル料金 </a:t>
          </a:r>
          <a:r>
            <a:rPr kumimoji="1" lang="en-US" altLang="en-US" sz="2000" kern="1200" dirty="0">
              <a:latin typeface="HGPｺﾞｼｯｸE" panose="020B0900000000000000" pitchFamily="50" charset="-128"/>
              <a:ea typeface="HGPｺﾞｼｯｸE" panose="020B0900000000000000" pitchFamily="50" charset="-128"/>
            </a:rPr>
            <a:t>30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4FDBBFE8-E5FE-4D01-82A4-DD001080BB30}">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販売割引 </a:t>
          </a:r>
          <a:r>
            <a:rPr kumimoji="1" lang="en-US" altLang="en-US" sz="2000" kern="1200" dirty="0">
              <a:latin typeface="HGPｺﾞｼｯｸE" panose="020B0900000000000000" pitchFamily="50" charset="-128"/>
              <a:ea typeface="HGPｺﾞｼｯｸE" panose="020B0900000000000000" pitchFamily="50" charset="-128"/>
            </a:rPr>
            <a:t>10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4094429"/>
        <a:ext cx="4457699" cy="369961"/>
      </dsp:txXfrm>
    </dsp:sp>
    <dsp:sp modelId="{D8D1B988-E885-42B4-B000-02C4C047E7B5}">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kern="1200" dirty="0">
              <a:latin typeface="HGPｺﾞｼｯｸE" panose="020B0900000000000000" pitchFamily="50" charset="-128"/>
              <a:ea typeface="HGPｺﾞｼｯｸE" panose="020B0900000000000000" pitchFamily="50" charset="-128"/>
            </a:rPr>
            <a:t>2,000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2,999</a:t>
          </a:r>
          <a:r>
            <a:rPr kumimoji="1" lang="ja-JP" altLang="en-US" sz="2000" kern="1200" dirty="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2451315"/>
        <a:ext cx="8915400" cy="434172"/>
      </dsp:txXfrm>
    </dsp:sp>
    <dsp:sp modelId="{285350B5-C715-418D-A5AD-6F0588C2D899}">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レンタル料金 </a:t>
          </a:r>
          <a:r>
            <a:rPr kumimoji="1" lang="en-US" altLang="en-US" sz="2000" kern="1200" dirty="0">
              <a:latin typeface="HGPｺﾞｼｯｸE" panose="020B0900000000000000" pitchFamily="50" charset="-128"/>
              <a:ea typeface="HGPｺﾞｼｯｸE" panose="020B0900000000000000" pitchFamily="50" charset="-128"/>
            </a:rPr>
            <a:t>20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2E3AC810-2ADB-455E-99E1-078D79963EF0}">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販売割引 </a:t>
          </a:r>
          <a:r>
            <a:rPr kumimoji="1" lang="en-US" altLang="en-US" sz="2000" kern="1200" dirty="0">
              <a:latin typeface="HGPｺﾞｼｯｸE" panose="020B0900000000000000" pitchFamily="50" charset="-128"/>
              <a:ea typeface="HGPｺﾞｼｯｸE" panose="020B0900000000000000" pitchFamily="50" charset="-128"/>
            </a:rPr>
            <a:t>5</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8D283A33-243D-48F6-B9FB-3639EA974122}">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kern="1200" dirty="0">
              <a:latin typeface="HGPｺﾞｼｯｸE" panose="020B0900000000000000" pitchFamily="50" charset="-128"/>
              <a:ea typeface="HGPｺﾞｼｯｸE" panose="020B0900000000000000" pitchFamily="50" charset="-128"/>
            </a:rPr>
            <a:t>1,000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1,999</a:t>
          </a:r>
          <a:r>
            <a:rPr kumimoji="1" lang="ja-JP" altLang="en-US" sz="2000" kern="1200" dirty="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226419"/>
        <a:ext cx="8915400" cy="434172"/>
      </dsp:txXfrm>
    </dsp:sp>
    <dsp:sp modelId="{A39031C1-5F34-4D0B-B475-E6D62F8A9E59}">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レンタル料金 </a:t>
          </a:r>
          <a:r>
            <a:rPr kumimoji="1" lang="en-US" altLang="en-US" sz="2000" kern="1200" dirty="0">
              <a:latin typeface="HGPｺﾞｼｯｸE" panose="020B0900000000000000" pitchFamily="50" charset="-128"/>
              <a:ea typeface="HGPｺﾞｼｯｸE" panose="020B0900000000000000" pitchFamily="50" charset="-128"/>
            </a:rPr>
            <a:t>10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OFF</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6DA2D94C-32DC-4368-B85C-B45922E8D191}">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販売割引 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4457700" y="1660592"/>
        <a:ext cx="4457699" cy="369850"/>
      </dsp:txXfrm>
    </dsp:sp>
    <dsp:sp modelId="{7E329EE2-BA23-43D6-9019-F3627DD44402}">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kumimoji="1" lang="en-US" altLang="en-US" sz="2000" kern="1200" dirty="0">
              <a:latin typeface="HGPｺﾞｼｯｸE" panose="020B0900000000000000" pitchFamily="50" charset="-128"/>
              <a:ea typeface="HGPｺﾞｼｯｸE" panose="020B0900000000000000" pitchFamily="50" charset="-128"/>
            </a:rPr>
            <a:t>0</a:t>
          </a:r>
          <a:r>
            <a:rPr kumimoji="1" lang="ja-JP" altLang="en-US" sz="2000" kern="1200" dirty="0">
              <a:latin typeface="HGPｺﾞｼｯｸE" panose="020B0900000000000000" pitchFamily="50" charset="-128"/>
              <a:ea typeface="HGPｺﾞｼｯｸE" panose="020B0900000000000000" pitchFamily="50" charset="-128"/>
            </a:rPr>
            <a:t>～</a:t>
          </a:r>
          <a:r>
            <a:rPr kumimoji="1" lang="en-US" altLang="en-US" sz="2000" kern="1200" dirty="0">
              <a:latin typeface="HGPｺﾞｼｯｸE" panose="020B0900000000000000" pitchFamily="50" charset="-128"/>
              <a:ea typeface="HGPｺﾞｼｯｸE" panose="020B0900000000000000" pitchFamily="50" charset="-128"/>
            </a:rPr>
            <a:t>999</a:t>
          </a:r>
          <a:r>
            <a:rPr kumimoji="1" lang="ja-JP" altLang="en-US" sz="2000" kern="1200" dirty="0">
              <a:latin typeface="HGPｺﾞｼｯｸE" panose="020B0900000000000000" pitchFamily="50" charset="-128"/>
              <a:ea typeface="HGPｺﾞｼｯｸE" panose="020B0900000000000000" pitchFamily="50" charset="-128"/>
            </a:rPr>
            <a:t>ポイント</a:t>
          </a:r>
          <a:endParaRPr kumimoji="1" lang="ja-JP" altLang="en-US" sz="2000" kern="1200" dirty="0">
            <a:latin typeface="HGPｺﾞｼｯｸE" panose="020B0900000000000000" pitchFamily="50" charset="-128"/>
            <a:ea typeface="HGPｺﾞｼｯｸE" panose="020B0900000000000000" pitchFamily="50" charset="-128"/>
          </a:endParaRPr>
        </a:p>
      </dsp:txBody>
      <dsp:txXfrm rot="-10800000">
        <a:off x="0" y="1523"/>
        <a:ext cx="8915400" cy="434172"/>
      </dsp:txXfrm>
    </dsp:sp>
    <dsp:sp modelId="{60F4D6E5-E73B-4983-9983-57ADCECF60F3}">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latin typeface="HGPｺﾞｼｯｸE" panose="020B0900000000000000" pitchFamily="50" charset="-128"/>
              <a:ea typeface="HGPｺﾞｼｯｸE" panose="020B0900000000000000" pitchFamily="50" charset="-128"/>
            </a:rPr>
            <a:t>割引なし</a:t>
          </a:r>
          <a:endParaRPr kumimoji="1" lang="ja-JP" altLang="en-US" sz="2000" kern="1200" dirty="0">
            <a:latin typeface="HGPｺﾞｼｯｸE" panose="020B0900000000000000" pitchFamily="50" charset="-128"/>
            <a:ea typeface="HGPｺﾞｼｯｸE" panose="020B0900000000000000" pitchFamily="50" charset="-128"/>
          </a:endParaRP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82128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3531124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192CEAE-2800-4904-99BE-8035E45B0891}"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85019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334981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192CEAE-2800-4904-99BE-8035E45B0891}"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789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4279317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4077995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46226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3908224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4084847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20775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3947210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010190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367153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3769023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AB280A2-3255-4EC6-AC19-9D7AC1E13561}" type="datetimeFigureOut">
              <a:rPr kumimoji="1" lang="ja-JP" altLang="en-US" smtClean="0"/>
              <a:t>2017/3/6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3975855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AB280A2-3255-4EC6-AC19-9D7AC1E13561}" type="datetimeFigureOut">
              <a:rPr kumimoji="1" lang="ja-JP" altLang="en-US" smtClean="0"/>
              <a:t>2017/3/6</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192CEAE-2800-4904-99BE-8035E45B0891}" type="slidenum">
              <a:rPr kumimoji="1" lang="ja-JP" altLang="en-US" smtClean="0"/>
              <a:t>‹#›</a:t>
            </a:fld>
            <a:endParaRPr kumimoji="1" lang="ja-JP" altLang="en-US"/>
          </a:p>
        </p:txBody>
      </p:sp>
    </p:spTree>
    <p:extLst>
      <p:ext uri="{BB962C8B-B14F-4D97-AF65-F5344CB8AC3E}">
        <p14:creationId xmlns:p14="http://schemas.microsoft.com/office/powerpoint/2010/main" val="2015941957"/>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45" r:id="rId15"/>
    <p:sldLayoutId id="2147483846"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1112924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出店概要</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ja-JP" altLang="en-US" sz="2800" dirty="0"/>
              <a:t>出店候補地</a:t>
            </a:r>
            <a:endParaRPr lang="en-US" altLang="ja-JP" sz="2800" dirty="0"/>
          </a:p>
          <a:p>
            <a:pPr lvl="1"/>
            <a:r>
              <a:rPr lang="ja-JP" altLang="en-US" dirty="0"/>
              <a:t>山手駅西口　○○ビル２階</a:t>
            </a:r>
          </a:p>
          <a:p>
            <a:endParaRPr lang="ja-JP" altLang="en-US" dirty="0"/>
          </a:p>
          <a:p>
            <a:r>
              <a:rPr lang="ja-JP" altLang="en-US" sz="2800" dirty="0"/>
              <a:t>店舗面積</a:t>
            </a:r>
          </a:p>
          <a:p>
            <a:pPr lvl="1"/>
            <a:r>
              <a:rPr lang="ja-JP" altLang="en-US" dirty="0"/>
              <a:t>約</a:t>
            </a:r>
            <a:r>
              <a:rPr lang="en-US" altLang="ja-JP" dirty="0"/>
              <a:t>45</a:t>
            </a:r>
            <a:r>
              <a:rPr lang="ja-JP" altLang="en-US" dirty="0"/>
              <a:t>坪（</a:t>
            </a:r>
            <a:r>
              <a:rPr lang="en-US" altLang="ja-JP" dirty="0"/>
              <a:t>149.30</a:t>
            </a:r>
            <a:r>
              <a:rPr lang="ja-JP" altLang="en-US" dirty="0"/>
              <a:t>平方メートル）</a:t>
            </a:r>
          </a:p>
          <a:p>
            <a:endParaRPr lang="ja-JP" altLang="en-US" dirty="0"/>
          </a:p>
          <a:p>
            <a:r>
              <a:rPr lang="ja-JP" altLang="en-US" sz="2800" dirty="0"/>
              <a:t>出店時期</a:t>
            </a:r>
          </a:p>
          <a:p>
            <a:pPr lvl="1"/>
            <a:r>
              <a:rPr lang="ja-JP" altLang="en-US" dirty="0"/>
              <a:t>２０１８年４月</a:t>
            </a:r>
            <a:r>
              <a:rPr lang="en-US" altLang="ja-JP" dirty="0"/>
              <a:t>1</a:t>
            </a:r>
            <a:r>
              <a:rPr lang="ja-JP" altLang="en-US" dirty="0"/>
              <a:t>日</a:t>
            </a:r>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463137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１ヶ月間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endParaRPr lang="en-US" altLang="ja-JP" sz="2800" dirty="0"/>
          </a:p>
          <a:p>
            <a:pPr marL="514350" indent="-514350">
              <a:buFont typeface="+mj-lt"/>
              <a:buAutoNum type="arabicPeriod"/>
            </a:pPr>
            <a:endParaRPr kumimoji="1" lang="en-US" altLang="ja-JP" sz="2800" dirty="0"/>
          </a:p>
          <a:p>
            <a:pPr marL="514350" indent="-514350">
              <a:buFont typeface="+mj-lt"/>
              <a:buAutoNum type="arabicPeriod"/>
            </a:pPr>
            <a:r>
              <a:rPr lang="ja-JP" altLang="en-US" sz="2800" dirty="0"/>
              <a:t>次の</a:t>
            </a:r>
            <a:r>
              <a:rPr lang="en-US" altLang="ja-JP" sz="2800" u="sng" dirty="0"/>
              <a:t>2</a:t>
            </a:r>
            <a:r>
              <a:rPr lang="ja-JP" altLang="en-US" sz="2800" u="sng" dirty="0"/>
              <a:t>ヶ月間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endParaRPr lang="en-US" altLang="ja-JP" sz="2800" dirty="0"/>
          </a:p>
          <a:p>
            <a:pPr marL="514350" indent="-514350">
              <a:buFont typeface="+mj-lt"/>
              <a:buAutoNum type="arabicPeriod"/>
            </a:pPr>
            <a:endParaRPr kumimoji="1" lang="en-US" altLang="ja-JP" sz="2800" dirty="0"/>
          </a:p>
          <a:p>
            <a:pPr marL="514350" indent="-514350">
              <a:buFont typeface="+mj-lt"/>
              <a:buAutoNum type="arabicPeriod"/>
            </a:pPr>
            <a:r>
              <a:rPr lang="ja-JP" altLang="en-US" sz="2800" dirty="0"/>
              <a:t>当初の</a:t>
            </a:r>
            <a:r>
              <a:rPr lang="en-US" altLang="ja-JP" sz="2800" u="sng" dirty="0"/>
              <a:t>3</a:t>
            </a:r>
            <a:r>
              <a:rPr lang="ja-JP" altLang="en-US" sz="2800" u="sng" dirty="0"/>
              <a:t>ヶ月間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b="1" dirty="0"/>
              <a:t>の会員</a:t>
            </a:r>
            <a:r>
              <a:rPr lang="ja-JP" altLang="en-US" sz="2800" dirty="0"/>
              <a:t>獲得を目指す</a:t>
            </a:r>
            <a:endParaRPr kumimoji="1" lang="ja-JP" altLang="en-US" sz="2800" dirty="0"/>
          </a:p>
        </p:txBody>
      </p:sp>
    </p:spTree>
    <p:extLst>
      <p:ext uri="{BB962C8B-B14F-4D97-AF65-F5344CB8AC3E}">
        <p14:creationId xmlns:p14="http://schemas.microsoft.com/office/powerpoint/2010/main" val="1530681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panose="05000000000000000000" pitchFamily="2" charset="2"/>
              <a:buChar char="n"/>
            </a:pPr>
            <a:r>
              <a:rPr lang="ja-JP" altLang="en-US" sz="2800" dirty="0"/>
              <a:t>レンタル商品</a:t>
            </a:r>
          </a:p>
          <a:p>
            <a:pPr lvl="1">
              <a:buFont typeface="Wingdings" panose="05000000000000000000" pitchFamily="2" charset="2"/>
              <a:buChar char="p"/>
            </a:pPr>
            <a:r>
              <a:rPr lang="en-US" altLang="ja-JP" sz="1800" dirty="0"/>
              <a:t>Blu-ray / DVD / CD</a:t>
            </a:r>
          </a:p>
          <a:p>
            <a:endParaRPr lang="en-US" altLang="ja-JP" sz="2400" dirty="0"/>
          </a:p>
          <a:p>
            <a:pPr>
              <a:buFont typeface="Wingdings" panose="05000000000000000000" pitchFamily="2" charset="2"/>
              <a:buChar char="n"/>
            </a:pPr>
            <a:r>
              <a:rPr lang="ja-JP" altLang="en-US" sz="2800" dirty="0"/>
              <a:t>販売商品</a:t>
            </a:r>
          </a:p>
          <a:p>
            <a:pPr lvl="1">
              <a:buFont typeface="Wingdings" panose="05000000000000000000" pitchFamily="2" charset="2"/>
              <a:buChar char="p"/>
            </a:pPr>
            <a:r>
              <a:rPr lang="ja-JP" altLang="en-US" sz="1800" dirty="0"/>
              <a:t>新作（</a:t>
            </a:r>
            <a:r>
              <a:rPr lang="en-US" altLang="ja-JP" sz="1800" dirty="0"/>
              <a:t>Blu-ray / DVD / CD / </a:t>
            </a:r>
            <a:r>
              <a:rPr lang="ja-JP" altLang="en-US" sz="1800" dirty="0"/>
              <a:t>ゲーム）</a:t>
            </a:r>
          </a:p>
          <a:p>
            <a:pPr lvl="1">
              <a:buFont typeface="Wingdings" panose="05000000000000000000" pitchFamily="2" charset="2"/>
              <a:buChar char="p"/>
            </a:pPr>
            <a:r>
              <a:rPr lang="ja-JP" altLang="en-US" sz="1800" dirty="0"/>
              <a:t>中古（</a:t>
            </a:r>
            <a:r>
              <a:rPr lang="en-US" altLang="ja-JP" sz="1800" dirty="0"/>
              <a:t>Blu-ray / DVD / CD / </a:t>
            </a:r>
            <a:r>
              <a:rPr lang="ja-JP" altLang="en-US" sz="1800" dirty="0"/>
              <a:t>ゲーム）</a:t>
            </a:r>
            <a:endParaRPr lang="en-US" altLang="ja-JP" sz="1800" dirty="0"/>
          </a:p>
          <a:p>
            <a:endParaRPr lang="ja-JP" altLang="en-US" sz="2400"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1148183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219661860"/>
              </p:ext>
            </p:extLst>
          </p:nvPr>
        </p:nvGraphicFramePr>
        <p:xfrm>
          <a:off x="2589213" y="2133600"/>
          <a:ext cx="8915400" cy="3722400"/>
        </p:xfrm>
        <a:graphic>
          <a:graphicData uri="http://schemas.openxmlformats.org/drawingml/2006/table">
            <a:tbl>
              <a:tblPr firstRow="1" firstCol="1" lastRow="1" bandRow="1">
                <a:tableStyleId>{93296810-A885-4BE3-A3E7-6D5BEEA58F35}</a:tableStyleId>
              </a:tblPr>
              <a:tblGrid>
                <a:gridCol w="2228850">
                  <a:extLst>
                    <a:ext uri="{9D8B030D-6E8A-4147-A177-3AD203B41FA5}">
                      <a16:colId xmlns:a16="http://schemas.microsoft.com/office/drawing/2014/main" val="1874410790"/>
                    </a:ext>
                  </a:extLst>
                </a:gridCol>
                <a:gridCol w="2228850">
                  <a:extLst>
                    <a:ext uri="{9D8B030D-6E8A-4147-A177-3AD203B41FA5}">
                      <a16:colId xmlns:a16="http://schemas.microsoft.com/office/drawing/2014/main" val="957597119"/>
                    </a:ext>
                  </a:extLst>
                </a:gridCol>
                <a:gridCol w="2228850">
                  <a:extLst>
                    <a:ext uri="{9D8B030D-6E8A-4147-A177-3AD203B41FA5}">
                      <a16:colId xmlns:a16="http://schemas.microsoft.com/office/drawing/2014/main" val="2488821863"/>
                    </a:ext>
                  </a:extLst>
                </a:gridCol>
                <a:gridCol w="2228850">
                  <a:extLst>
                    <a:ext uri="{9D8B030D-6E8A-4147-A177-3AD203B41FA5}">
                      <a16:colId xmlns:a16="http://schemas.microsoft.com/office/drawing/2014/main" val="3131869916"/>
                    </a:ext>
                  </a:extLst>
                </a:gridCol>
              </a:tblGrid>
              <a:tr h="744480">
                <a:tc>
                  <a:txBody>
                    <a:bodyPr/>
                    <a:lstStyle/>
                    <a:p>
                      <a:pPr algn="ct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a:r>
                        <a:rPr kumimoji="1" lang="en-US" altLang="ja-JP" sz="2000" dirty="0"/>
                        <a:t>2018</a:t>
                      </a:r>
                      <a:r>
                        <a:rPr kumimoji="1" lang="ja-JP" altLang="en-US" sz="2000" dirty="0"/>
                        <a:t>年</a:t>
                      </a:r>
                      <a:r>
                        <a:rPr kumimoji="1" lang="en-US" altLang="ja-JP" sz="2000" dirty="0"/>
                        <a:t>4</a:t>
                      </a:r>
                      <a:r>
                        <a:rPr kumimoji="1" lang="ja-JP" altLang="en-US" sz="2000" dirty="0"/>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a:r>
                        <a:rPr kumimoji="1" lang="en-US" altLang="ja-JP" sz="2000" dirty="0"/>
                        <a:t>2018</a:t>
                      </a:r>
                      <a:r>
                        <a:rPr kumimoji="1" lang="ja-JP" altLang="en-US" sz="2000" dirty="0"/>
                        <a:t>年</a:t>
                      </a:r>
                      <a:r>
                        <a:rPr kumimoji="1" lang="en-US" altLang="ja-JP" sz="2000" dirty="0"/>
                        <a:t>5</a:t>
                      </a:r>
                      <a:r>
                        <a:rPr kumimoji="1" lang="ja-JP" altLang="en-US" sz="2000" dirty="0"/>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a:r>
                        <a:rPr kumimoji="1" lang="en-US" altLang="ja-JP" sz="2000" dirty="0"/>
                        <a:t>2018</a:t>
                      </a:r>
                      <a:r>
                        <a:rPr kumimoji="1" lang="ja-JP" altLang="en-US" sz="2000" dirty="0"/>
                        <a:t>年</a:t>
                      </a:r>
                      <a:r>
                        <a:rPr kumimoji="1" lang="en-US" altLang="ja-JP" sz="2000" dirty="0"/>
                        <a:t>6</a:t>
                      </a:r>
                      <a:r>
                        <a:rPr kumimoji="1" lang="ja-JP" altLang="en-US" sz="2000" dirty="0"/>
                        <a:t>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4028249032"/>
                  </a:ext>
                </a:extLst>
              </a:tr>
              <a:tr h="744480">
                <a:tc>
                  <a:txBody>
                    <a:bodyPr/>
                    <a:lstStyle/>
                    <a:p>
                      <a:r>
                        <a:rPr kumimoji="1" lang="ja-JP" altLang="en-US" sz="2000" dirty="0"/>
                        <a:t>会員数</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2,000</a:t>
                      </a:r>
                      <a:r>
                        <a:rPr kumimoji="1" lang="ja-JP" altLang="en-US" sz="2000" dirty="0"/>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3,000</a:t>
                      </a:r>
                      <a:r>
                        <a:rPr kumimoji="1" lang="ja-JP" altLang="en-US" sz="2000" dirty="0"/>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3,500</a:t>
                      </a:r>
                      <a:r>
                        <a:rPr kumimoji="1" lang="ja-JP" altLang="en-US" sz="2000" dirty="0"/>
                        <a:t>人</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3755558418"/>
                  </a:ext>
                </a:extLst>
              </a:tr>
              <a:tr h="744480">
                <a:tc>
                  <a:txBody>
                    <a:bodyPr/>
                    <a:lstStyle/>
                    <a:p>
                      <a:r>
                        <a:rPr kumimoji="1" lang="ja-JP" altLang="en-US" sz="2000" dirty="0"/>
                        <a:t>レンタル売上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1,400,000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2,100,000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2,500,000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4170866469"/>
                  </a:ext>
                </a:extLst>
              </a:tr>
              <a:tr h="744480">
                <a:tc>
                  <a:txBody>
                    <a:bodyPr/>
                    <a:lstStyle/>
                    <a:p>
                      <a:r>
                        <a:rPr kumimoji="1" lang="ja-JP" altLang="en-US" sz="2000" dirty="0"/>
                        <a:t>販売売上</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550,000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600,000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1,300,000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3071150740"/>
                  </a:ext>
                </a:extLst>
              </a:tr>
              <a:tr h="744480">
                <a:tc>
                  <a:txBody>
                    <a:bodyPr/>
                    <a:lstStyle/>
                    <a:p>
                      <a:r>
                        <a:rPr kumimoji="1" lang="ja-JP" altLang="en-US" sz="2000" dirty="0"/>
                        <a:t>合計</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1,950,000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381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2,700,000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r"/>
                      <a:r>
                        <a:rPr kumimoji="1" lang="en-US" altLang="ja-JP" sz="2000" dirty="0"/>
                        <a:t>3,800,000</a:t>
                      </a:r>
                      <a:r>
                        <a:rPr kumimoji="1" lang="ja-JP" altLang="en-US" sz="2000" dirty="0"/>
                        <a:t>円</a:t>
                      </a:r>
                      <a:endParaRPr kumimoji="1" lang="ja-JP" altLang="en-US" sz="2000" dirty="0">
                        <a:latin typeface="HGPｺﾞｼｯｸM" panose="020B0600000000000000" pitchFamily="50" charset="-128"/>
                        <a:ea typeface="HGPｺﾞｼｯｸM" panose="020B0600000000000000" pitchFamily="50" charset="-128"/>
                      </a:endParaRPr>
                    </a:p>
                  </a:txBody>
                  <a:tcPr anchor="ctr">
                    <a:lnL w="127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4121336840"/>
                  </a:ext>
                </a:extLst>
              </a:tr>
            </a:tbl>
          </a:graphicData>
        </a:graphic>
      </p:graphicFrame>
    </p:spTree>
    <p:extLst>
      <p:ext uri="{BB962C8B-B14F-4D97-AF65-F5344CB8AC3E}">
        <p14:creationId xmlns:p14="http://schemas.microsoft.com/office/powerpoint/2010/main" val="2064188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売上の推移（目標値）</a:t>
            </a:r>
            <a:endParaRPr kumimoji="1" lang="ja-JP" altLang="en-US" dirty="0"/>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3391911420"/>
              </p:ext>
            </p:extLst>
          </p:nvPr>
        </p:nvGraphicFramePr>
        <p:xfrm>
          <a:off x="2589213" y="1400400"/>
          <a:ext cx="8915400"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0170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66681124"/>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8070209" y="6174160"/>
            <a:ext cx="3551849" cy="523220"/>
          </a:xfrm>
          <a:prstGeom prst="rect">
            <a:avLst/>
          </a:prstGeom>
          <a:noFill/>
        </p:spPr>
        <p:txBody>
          <a:bodyPr wrap="square" rtlCol="0">
            <a:spAutoFit/>
          </a:bodyPr>
          <a:lstStyle/>
          <a:p>
            <a:r>
              <a:rPr kumimoji="1" lang="ja-JP" altLang="en-US" sz="1400" dirty="0">
                <a:latin typeface="ＭＳ Ｐゴシック" panose="020B0600070205080204" pitchFamily="50" charset="-128"/>
                <a:ea typeface="ＭＳ Ｐゴシック" panose="020B0600070205080204" pitchFamily="50" charset="-128"/>
              </a:rPr>
              <a:t>会員カードに残存しているポイント数に応じて上記の割引価格が適用されます。</a:t>
            </a:r>
            <a:endParaRPr kumimoji="1" lang="ja-JP" altLang="en-US"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73055214"/>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59</TotalTime>
  <Words>223</Words>
  <Application>Microsoft Office PowerPoint</Application>
  <PresentationFormat>ワイド画面</PresentationFormat>
  <Paragraphs>63</Paragraphs>
  <Slides>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HGPｺﾞｼｯｸM</vt:lpstr>
      <vt:lpstr>ＭＳ Ｐゴシック</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20</cp:revision>
  <dcterms:created xsi:type="dcterms:W3CDTF">2017-03-05T15:02:21Z</dcterms:created>
  <dcterms:modified xsi:type="dcterms:W3CDTF">2017-03-05T20:13:53Z</dcterms:modified>
</cp:coreProperties>
</file>