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0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CEC0B-967E-4416-9194-FD7E55A82F60}" type="datetimeFigureOut">
              <a:rPr kumimoji="1" lang="ja-JP" altLang="en-US" smtClean="0"/>
              <a:t>2017/4/1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A69A98F9-A13B-4BF8-ADCD-0643D4E36D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456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CEC0B-967E-4416-9194-FD7E55A82F60}" type="datetimeFigureOut">
              <a:rPr kumimoji="1" lang="ja-JP" altLang="en-US" smtClean="0"/>
              <a:t>2017/4/1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A98F9-A13B-4BF8-ADCD-0643D4E36D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1249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CEC0B-967E-4416-9194-FD7E55A82F60}" type="datetimeFigureOut">
              <a:rPr kumimoji="1" lang="ja-JP" altLang="en-US" smtClean="0"/>
              <a:t>2017/4/1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A98F9-A13B-4BF8-ADCD-0643D4E36D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6940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CEC0B-967E-4416-9194-FD7E55A82F60}" type="datetimeFigureOut">
              <a:rPr kumimoji="1" lang="ja-JP" altLang="en-US" smtClean="0"/>
              <a:t>2017/4/1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A98F9-A13B-4BF8-ADCD-0643D4E36D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0403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E63CEC0B-967E-4416-9194-FD7E55A82F60}" type="datetimeFigureOut">
              <a:rPr kumimoji="1" lang="ja-JP" altLang="en-US" smtClean="0"/>
              <a:t>2017/4/1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kumimoji="1" lang="ja-JP" altLang="en-US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A69A98F9-A13B-4BF8-ADCD-0643D4E36D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52361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CEC0B-967E-4416-9194-FD7E55A82F60}" type="datetimeFigureOut">
              <a:rPr kumimoji="1" lang="ja-JP" altLang="en-US" smtClean="0"/>
              <a:t>2017/4/1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A98F9-A13B-4BF8-ADCD-0643D4E36D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5574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CEC0B-967E-4416-9194-FD7E55A82F60}" type="datetimeFigureOut">
              <a:rPr kumimoji="1" lang="ja-JP" altLang="en-US" smtClean="0"/>
              <a:t>2017/4/1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A98F9-A13B-4BF8-ADCD-0643D4E36D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99591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CEC0B-967E-4416-9194-FD7E55A82F60}" type="datetimeFigureOut">
              <a:rPr kumimoji="1" lang="ja-JP" altLang="en-US" smtClean="0"/>
              <a:t>2017/4/1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A98F9-A13B-4BF8-ADCD-0643D4E36D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5047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CEC0B-967E-4416-9194-FD7E55A82F60}" type="datetimeFigureOut">
              <a:rPr kumimoji="1" lang="ja-JP" altLang="en-US" smtClean="0"/>
              <a:t>2017/4/1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A98F9-A13B-4BF8-ADCD-0643D4E36D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02135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CEC0B-967E-4416-9194-FD7E55A82F60}" type="datetimeFigureOut">
              <a:rPr kumimoji="1" lang="ja-JP" altLang="en-US" smtClean="0"/>
              <a:t>2017/4/1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A98F9-A13B-4BF8-ADCD-0643D4E36D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79185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CEC0B-967E-4416-9194-FD7E55A82F60}" type="datetimeFigureOut">
              <a:rPr kumimoji="1" lang="ja-JP" altLang="en-US" smtClean="0"/>
              <a:t>2017/4/1</a:t>
            </a:fld>
            <a:endParaRPr kumimoji="1" lang="ja-JP" alt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A98F9-A13B-4BF8-ADCD-0643D4E36D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5005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E63CEC0B-967E-4416-9194-FD7E55A82F60}" type="datetimeFigureOut">
              <a:rPr kumimoji="1" lang="ja-JP" altLang="en-US" smtClean="0"/>
              <a:t>2017/4/1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A69A98F9-A13B-4BF8-ADCD-0643D4E36D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7089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数式の入力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相澤 裕介</a:t>
            </a:r>
          </a:p>
        </p:txBody>
      </p:sp>
    </p:spTree>
    <p:extLst>
      <p:ext uri="{BB962C8B-B14F-4D97-AF65-F5344CB8AC3E}">
        <p14:creationId xmlns:p14="http://schemas.microsoft.com/office/powerpoint/2010/main" val="2766597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数式ツールの利用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kumimoji="1" lang="ja-JP" altLang="en-US" dirty="0"/>
                  <a:t>数式の入力例</a:t>
                </a:r>
                <a:endParaRPr kumimoji="1" lang="en-US" altLang="ja-JP" dirty="0"/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ja-JP" altLang="en-US" sz="2400" b="0" i="1" dirty="0">
                          <a:latin typeface="Cambria Math" panose="02040503050406030204" pitchFamily="18" charset="0"/>
                        </a:rPr>
                        <m:t>　</m:t>
                      </m:r>
                      <m:r>
                        <a:rPr kumimoji="1" lang="en-US" altLang="ja-JP" sz="2400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kumimoji="1" lang="en-US" altLang="ja-JP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  <m: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  <m:t>+2</m:t>
                          </m:r>
                        </m:den>
                      </m:f>
                      <m:d>
                        <m:dPr>
                          <m:ctrlP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kumimoji="1" lang="en-US" altLang="ja-JP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kumimoji="1" lang="en-US" altLang="ja-JP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kumimoji="1" lang="en-US" altLang="ja-JP" sz="24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kumimoji="1" lang="en-US" altLang="ja-JP" sz="2400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num>
                            <m:den>
                              <m:r>
                                <a:rPr kumimoji="1" lang="en-US" altLang="ja-JP" sz="2400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kumimoji="1" lang="ja-JP" altLang="en-US" sz="2400" dirty="0"/>
              </a:p>
            </p:txBody>
          </p:sp>
        </mc:Choice>
        <mc:Fallback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303" t="-195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9901322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木版活字">
  <a:themeElements>
    <a:clrScheme name="木版活字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木版活字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木版活字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木版活字</Template>
  <TotalTime>6</TotalTime>
  <Words>12</Words>
  <Application>Microsoft Office PowerPoint</Application>
  <PresentationFormat>ワイド画面</PresentationFormat>
  <Paragraphs>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HG明朝B</vt:lpstr>
      <vt:lpstr>Rockwell</vt:lpstr>
      <vt:lpstr>Rockwell Condensed</vt:lpstr>
      <vt:lpstr>Cambria Math</vt:lpstr>
      <vt:lpstr>Wingdings</vt:lpstr>
      <vt:lpstr>木版活字</vt:lpstr>
      <vt:lpstr>数式の入力</vt:lpstr>
      <vt:lpstr>数式ツールの利用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数式の入力</dc:title>
  <dc:creator>相澤裕介</dc:creator>
  <cp:lastModifiedBy>相澤裕介</cp:lastModifiedBy>
  <cp:revision>3</cp:revision>
  <dcterms:created xsi:type="dcterms:W3CDTF">2017-03-31T19:06:39Z</dcterms:created>
  <dcterms:modified xsi:type="dcterms:W3CDTF">2017-04-01T03:47:33Z</dcterms:modified>
</cp:coreProperties>
</file>