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32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9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57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97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369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71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0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34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91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00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374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D8EAD50-81BD-4AF5-8510-8AE31D8E038F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AF0E89E-31B2-4300-B506-EE2EEC48D52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09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段落の書式指定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書式指定のサンプル</a:t>
            </a:r>
          </a:p>
        </p:txBody>
      </p:sp>
    </p:spTree>
    <p:extLst>
      <p:ext uri="{BB962C8B-B14F-4D97-AF65-F5344CB8AC3E}">
        <p14:creationId xmlns:p14="http://schemas.microsoft.com/office/powerpoint/2010/main" val="241040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行揃えの指定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文字の配置方法</a:t>
            </a:r>
            <a:endParaRPr kumimoji="1" lang="en-US" altLang="ja-JP" sz="4000" dirty="0"/>
          </a:p>
          <a:p>
            <a:pPr algn="ctr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r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just"/>
            <a:r>
              <a:rPr lang="ja-JP" altLang="en-US" sz="4000" dirty="0"/>
              <a:t>文字の配置方法</a:t>
            </a:r>
            <a:endParaRPr lang="en-US" altLang="ja-JP" sz="4000" dirty="0"/>
          </a:p>
          <a:p>
            <a:pPr algn="dist"/>
            <a:r>
              <a:rPr lang="ja-JP" altLang="en-US" sz="4000" dirty="0"/>
              <a:t>文字の配置方法</a:t>
            </a:r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598389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左揃えと両端揃え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文章の右端を揃えて文字を配置するときは「両端揃え」を指定します。「左揃え」の場合は、文章の右端が揃わない場合があることに注意してください。</a:t>
            </a:r>
            <a:endParaRPr lang="en-US" altLang="ja-JP" sz="3600" dirty="0"/>
          </a:p>
          <a:p>
            <a:endParaRPr kumimoji="1" lang="en-US" altLang="ja-JP" sz="3600" dirty="0"/>
          </a:p>
          <a:p>
            <a:pPr algn="just"/>
            <a:r>
              <a:rPr lang="ja-JP" altLang="en-US" sz="3600" dirty="0"/>
              <a:t>文章の右端を揃えて文字を配置するときは「両端揃え」を指定します。「左揃え」の場合は、文章の右端が揃わない場合があることに注意してください。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1535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行間の指定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2400" dirty="0"/>
              <a:t>行間を変更することも可能です。（行間</a:t>
            </a:r>
            <a:r>
              <a:rPr kumimoji="1" lang="en-US" altLang="ja-JP" sz="2400" dirty="0"/>
              <a:t>1.0</a:t>
            </a:r>
            <a:r>
              <a:rPr kumimoji="1" lang="ja-JP" altLang="en-US" sz="2400" dirty="0"/>
              <a:t>）</a:t>
            </a:r>
            <a:endParaRPr kumimoji="1" lang="en-US" altLang="ja-JP" sz="2400" dirty="0"/>
          </a:p>
          <a:p>
            <a:pPr>
              <a:lnSpc>
                <a:spcPct val="150000"/>
              </a:lnSpc>
            </a:pPr>
            <a:r>
              <a:rPr lang="ja-JP" altLang="en-US" sz="2400" dirty="0"/>
              <a:t>行間を変更することも可能です。（行間</a:t>
            </a:r>
            <a:r>
              <a:rPr lang="en-US" altLang="ja-JP" sz="2400" dirty="0"/>
              <a:t>1.5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pPr>
              <a:lnSpc>
                <a:spcPct val="200000"/>
              </a:lnSpc>
            </a:pPr>
            <a:r>
              <a:rPr lang="ja-JP" altLang="en-US" sz="2400" dirty="0"/>
              <a:t>行間を変更することも可能です。（行間</a:t>
            </a:r>
            <a:r>
              <a:rPr lang="en-US" altLang="ja-JP" sz="2400" dirty="0"/>
              <a:t>2.0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pPr>
              <a:lnSpc>
                <a:spcPct val="300000"/>
              </a:lnSpc>
            </a:pPr>
            <a:r>
              <a:rPr lang="ja-JP" altLang="en-US" sz="2400" dirty="0"/>
              <a:t>行間を変更することも可能です。（行間</a:t>
            </a:r>
            <a:r>
              <a:rPr lang="en-US" altLang="ja-JP" sz="2400" dirty="0"/>
              <a:t>3.0</a:t>
            </a:r>
            <a:r>
              <a:rPr lang="ja-JP" altLang="en-US" sz="2400" dirty="0"/>
              <a:t>）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83246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文字の配置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2800" dirty="0"/>
              <a:t>このように文章を</a:t>
            </a:r>
            <a:r>
              <a:rPr kumimoji="1" lang="ja-JP" altLang="en-US" sz="2800" dirty="0">
                <a:solidFill>
                  <a:srgbClr val="FF0000"/>
                </a:solidFill>
              </a:rPr>
              <a:t>領域の上下中央</a:t>
            </a:r>
            <a:r>
              <a:rPr kumimoji="1" lang="ja-JP" altLang="en-US" sz="2800" dirty="0"/>
              <a:t>に配置することも可能です。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390296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縦書きの文章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eaVert">
            <a:normAutofit/>
          </a:bodyPr>
          <a:lstStyle/>
          <a:p>
            <a:pPr algn="just"/>
            <a:r>
              <a:rPr lang="ja-JP" altLang="en-US" sz="3200" dirty="0"/>
              <a:t>文章を縦書きで記すことも可能です。</a:t>
            </a:r>
          </a:p>
          <a:p>
            <a:pPr algn="just"/>
            <a:endParaRPr lang="ja-JP" altLang="en-US" sz="3200" dirty="0"/>
          </a:p>
          <a:p>
            <a:pPr algn="just"/>
            <a:r>
              <a:rPr lang="ja-JP" altLang="en-US" sz="3200" dirty="0"/>
              <a:t>「縦書き」を選択した場合は</a:t>
            </a:r>
            <a:r>
              <a:rPr lang="en-US" altLang="ja-JP" sz="3200" dirty="0"/>
              <a:t>book</a:t>
            </a:r>
            <a:r>
              <a:rPr lang="ja-JP" altLang="en-US" sz="3200" dirty="0"/>
              <a:t>などの半角文字が</a:t>
            </a:r>
            <a:r>
              <a:rPr lang="en-US" altLang="ja-JP" sz="3200" dirty="0"/>
              <a:t>90</a:t>
            </a:r>
            <a:r>
              <a:rPr lang="ja-JP" altLang="en-US" sz="3200" dirty="0"/>
              <a:t>度回転して配置されます。</a:t>
            </a:r>
          </a:p>
          <a:p>
            <a:pPr algn="just"/>
            <a:endParaRPr lang="ja-JP" altLang="en-US" sz="3200" dirty="0"/>
          </a:p>
          <a:p>
            <a:pPr algn="just"/>
            <a:r>
              <a:rPr lang="ja-JP" altLang="en-US" sz="3200" dirty="0"/>
              <a:t>「縦書き（半角文字含む）」を指定すると、半角文字も正しい向きで配置できます。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20893681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248</Words>
  <Application>Microsoft Office PowerPoint</Application>
  <PresentationFormat>ワイド画面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Calibri</vt:lpstr>
      <vt:lpstr>Calibri Light</vt:lpstr>
      <vt:lpstr>レトロスペクト</vt:lpstr>
      <vt:lpstr>段落の書式指定</vt:lpstr>
      <vt:lpstr>行揃えの指定</vt:lpstr>
      <vt:lpstr>左揃えと両端揃え</vt:lpstr>
      <vt:lpstr>行間の指定</vt:lpstr>
      <vt:lpstr>文字の配置</vt:lpstr>
      <vt:lpstr>縦書きの文章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段落の書式指定</dc:title>
  <dc:creator>相澤裕介</dc:creator>
  <cp:lastModifiedBy>相澤裕介</cp:lastModifiedBy>
  <cp:revision>5</cp:revision>
  <dcterms:created xsi:type="dcterms:W3CDTF">2017-03-17T18:36:23Z</dcterms:created>
  <dcterms:modified xsi:type="dcterms:W3CDTF">2017-03-17T18:42:23Z</dcterms:modified>
</cp:coreProperties>
</file>