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822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159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745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011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669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561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9061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059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7009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0629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33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77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新規店舗の出店概要</vt:lpstr>
      <vt:lpstr>出店概要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2</cp:revision>
  <dcterms:created xsi:type="dcterms:W3CDTF">2017-03-03T13:55:09Z</dcterms:created>
  <dcterms:modified xsi:type="dcterms:W3CDTF">2017-03-06T12:11:34Z</dcterms:modified>
</cp:coreProperties>
</file>