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/>
      <dgm:spPr/>
      <dgm:t>
        <a:bodyPr/>
        <a:lstStyle/>
        <a:p>
          <a:r>
            <a:rPr kumimoji="1" lang="en-US" altLang="ja-JP" dirty="0"/>
            <a:t>0</a:t>
          </a:r>
          <a:r>
            <a:rPr kumimoji="1" lang="ja-JP" altLang="en-US" dirty="0"/>
            <a:t>～</a:t>
          </a:r>
          <a:r>
            <a:rPr kumimoji="1" lang="en-US" altLang="ja-JP" dirty="0"/>
            <a:t>999</a:t>
          </a:r>
          <a:r>
            <a:rPr kumimoji="1" lang="ja-JP" altLang="en-US" dirty="0"/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/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/>
        </a:p>
      </dgm:t>
    </dgm:pt>
    <dgm:pt modelId="{E70ED0BA-8DF4-4626-BDA5-5BD36CC06A1B}">
      <dgm:prSet phldrT="[テキスト]"/>
      <dgm:spPr/>
      <dgm:t>
        <a:bodyPr/>
        <a:lstStyle/>
        <a:p>
          <a:r>
            <a:rPr kumimoji="1" lang="ja-JP" altLang="en-US" dirty="0"/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/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/>
        </a:p>
      </dgm:t>
    </dgm:pt>
    <dgm:pt modelId="{F0F0BF39-70D6-4B17-BA50-DE30A8D9C29B}">
      <dgm:prSet phldrT="[テキスト]" phldr="1"/>
      <dgm:spPr/>
      <dgm:t>
        <a:bodyPr/>
        <a:lstStyle/>
        <a:p>
          <a:endParaRPr kumimoji="1" lang="ja-JP" altLang="en-US"/>
        </a:p>
      </dgm:t>
    </dgm:pt>
    <dgm:pt modelId="{04E63407-318B-4B32-ACE6-A38B27F109D6}" type="parTrans" cxnId="{15300CB1-17AE-4623-8AFE-3EA24CB360FD}">
      <dgm:prSet/>
      <dgm:spPr/>
      <dgm:t>
        <a:bodyPr/>
        <a:lstStyle/>
        <a:p>
          <a:endParaRPr kumimoji="1" lang="ja-JP" altLang="en-US"/>
        </a:p>
      </dgm:t>
    </dgm:pt>
    <dgm:pt modelId="{135E0EFF-D896-4F66-A311-A424407F7CBF}" type="sibTrans" cxnId="{15300CB1-17AE-4623-8AFE-3EA24CB360FD}">
      <dgm:prSet/>
      <dgm:spPr/>
      <dgm:t>
        <a:bodyPr/>
        <a:lstStyle/>
        <a:p>
          <a:endParaRPr kumimoji="1" lang="ja-JP" altLang="en-US"/>
        </a:p>
      </dgm:t>
    </dgm:pt>
    <dgm:pt modelId="{AC70D1F7-A648-4ABB-B7CD-639F6A931255}">
      <dgm:prSet phldrT="[テキスト]"/>
      <dgm:spPr/>
      <dgm:t>
        <a:bodyPr/>
        <a:lstStyle/>
        <a:p>
          <a:r>
            <a:rPr kumimoji="1" lang="en-US" altLang="en-US" dirty="0"/>
            <a:t>1,000</a:t>
          </a:r>
          <a:r>
            <a:rPr kumimoji="1" lang="ja-JP" altLang="en-US" dirty="0"/>
            <a:t>～</a:t>
          </a:r>
          <a:r>
            <a:rPr kumimoji="1" lang="en-US" altLang="en-US" dirty="0"/>
            <a:t>1,999</a:t>
          </a:r>
          <a:r>
            <a:rPr kumimoji="1" lang="ja-JP" altLang="en-US" dirty="0"/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/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/>
        </a:p>
      </dgm:t>
    </dgm:pt>
    <dgm:pt modelId="{DBA52BD0-DC69-4512-82D2-DAD09E991528}">
      <dgm:prSet phldrT="[テキスト]"/>
      <dgm:spPr/>
      <dgm:t>
        <a:bodyPr/>
        <a:lstStyle/>
        <a:p>
          <a:r>
            <a:rPr kumimoji="1" lang="ja-JP" altLang="en-US" dirty="0"/>
            <a:t>レンタル料金 </a:t>
          </a:r>
          <a:r>
            <a:rPr kumimoji="1" lang="en-US" altLang="en-US" dirty="0"/>
            <a:t>10</a:t>
          </a:r>
          <a:r>
            <a:rPr kumimoji="1" lang="ja-JP" altLang="en-US" dirty="0"/>
            <a:t>％</a:t>
          </a:r>
          <a:r>
            <a:rPr kumimoji="1" lang="en-US" altLang="en-US" dirty="0"/>
            <a:t>OFF</a:t>
          </a:r>
          <a:endParaRPr kumimoji="1" lang="ja-JP" altLang="en-US" dirty="0"/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/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/>
        </a:p>
      </dgm:t>
    </dgm:pt>
    <dgm:pt modelId="{65A1E1DC-5FC2-49B2-8C5D-E0981482E3DC}">
      <dgm:prSet phldrT="[テキスト]"/>
      <dgm:spPr/>
      <dgm:t>
        <a:bodyPr/>
        <a:lstStyle/>
        <a:p>
          <a:r>
            <a:rPr kumimoji="1" lang="ja-JP" altLang="en-US" dirty="0"/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/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/>
        </a:p>
      </dgm:t>
    </dgm:pt>
    <dgm:pt modelId="{351012A2-BB9E-41FC-BA0B-0F069E55B6E4}">
      <dgm:prSet phldrT="[テキスト]"/>
      <dgm:spPr/>
      <dgm:t>
        <a:bodyPr/>
        <a:lstStyle/>
        <a:p>
          <a:r>
            <a:rPr kumimoji="1" lang="en-US" altLang="en-US" dirty="0"/>
            <a:t>2,000</a:t>
          </a:r>
          <a:r>
            <a:rPr kumimoji="1" lang="ja-JP" altLang="en-US" dirty="0"/>
            <a:t>～</a:t>
          </a:r>
          <a:r>
            <a:rPr kumimoji="1" lang="en-US" altLang="en-US" dirty="0"/>
            <a:t>2,999</a:t>
          </a:r>
          <a:r>
            <a:rPr kumimoji="1" lang="ja-JP" altLang="en-US" dirty="0"/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/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/>
        </a:p>
      </dgm:t>
    </dgm:pt>
    <dgm:pt modelId="{BDA25421-F641-4702-8F80-1571448C677A}">
      <dgm:prSet phldrT="[テキスト]"/>
      <dgm:spPr/>
      <dgm:t>
        <a:bodyPr/>
        <a:lstStyle/>
        <a:p>
          <a:r>
            <a:rPr kumimoji="1" lang="ja-JP" altLang="en-US" dirty="0"/>
            <a:t>レンタル料金 </a:t>
          </a:r>
          <a:r>
            <a:rPr kumimoji="1" lang="en-US" altLang="en-US" dirty="0"/>
            <a:t>20</a:t>
          </a:r>
          <a:r>
            <a:rPr kumimoji="1" lang="ja-JP" altLang="en-US" dirty="0"/>
            <a:t>％</a:t>
          </a:r>
          <a:r>
            <a:rPr kumimoji="1" lang="en-US" altLang="en-US" dirty="0"/>
            <a:t>OFF</a:t>
          </a:r>
          <a:endParaRPr kumimoji="1" lang="ja-JP" altLang="en-US" dirty="0"/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/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/>
        </a:p>
      </dgm:t>
    </dgm:pt>
    <dgm:pt modelId="{7BFAE9E5-ABB4-4650-B293-ACD6EAD86037}">
      <dgm:prSet phldrT="[テキスト]"/>
      <dgm:spPr/>
      <dgm:t>
        <a:bodyPr/>
        <a:lstStyle/>
        <a:p>
          <a:r>
            <a:rPr kumimoji="1" lang="ja-JP" altLang="en-US" dirty="0"/>
            <a:t>販売割引 </a:t>
          </a:r>
          <a:r>
            <a:rPr kumimoji="1" lang="en-US" altLang="en-US" dirty="0"/>
            <a:t>5</a:t>
          </a:r>
          <a:r>
            <a:rPr kumimoji="1" lang="ja-JP" altLang="en-US" dirty="0"/>
            <a:t>％</a:t>
          </a:r>
          <a:r>
            <a:rPr kumimoji="1" lang="en-US" altLang="en-US" dirty="0"/>
            <a:t>OFF</a:t>
          </a:r>
          <a:endParaRPr kumimoji="1" lang="ja-JP" altLang="en-US" dirty="0"/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/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/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4ECD4E07-F7F4-452A-8EA1-470C2220D7BD}" type="pres">
      <dgm:prSet presAssocID="{351012A2-BB9E-41FC-BA0B-0F069E55B6E4}" presName="boxAndChildren" presStyleCnt="0"/>
      <dgm:spPr/>
    </dgm:pt>
    <dgm:pt modelId="{E3F8B6F1-922A-40AB-922E-FB67AC3A9EFC}" type="pres">
      <dgm:prSet presAssocID="{351012A2-BB9E-41FC-BA0B-0F069E55B6E4}" presName="parentTextBox" presStyleLbl="node1" presStyleIdx="0" presStyleCnt="3"/>
      <dgm:spPr/>
    </dgm:pt>
    <dgm:pt modelId="{454115AF-7BED-4C6E-8531-BAC4189882AA}" type="pres">
      <dgm:prSet presAssocID="{351012A2-BB9E-41FC-BA0B-0F069E55B6E4}" presName="entireBox" presStyleLbl="node1" presStyleIdx="0" presStyleCnt="3"/>
      <dgm:spPr/>
    </dgm:pt>
    <dgm:pt modelId="{441B5E16-EDA6-4735-BC92-88A735FFA945}" type="pres">
      <dgm:prSet presAssocID="{351012A2-BB9E-41FC-BA0B-0F069E55B6E4}" presName="descendantBox" presStyleCnt="0"/>
      <dgm:spPr/>
    </dgm:pt>
    <dgm:pt modelId="{75FFDD9F-4BD8-4E26-A901-3EA14C960F7F}" type="pres">
      <dgm:prSet presAssocID="{BDA25421-F641-4702-8F80-1571448C677A}" presName="childTextBox" presStyleLbl="fgAccFollowNode1" presStyleIdx="0" presStyleCnt="6">
        <dgm:presLayoutVars>
          <dgm:bulletEnabled val="1"/>
        </dgm:presLayoutVars>
      </dgm:prSet>
      <dgm:spPr/>
    </dgm:pt>
    <dgm:pt modelId="{64C47D4D-21B0-4A81-9D39-7B4CDCD3314F}" type="pres">
      <dgm:prSet presAssocID="{7BFAE9E5-ABB4-4650-B293-ACD6EAD86037}" presName="childTextBox" presStyleLbl="fgAccFollowNode1" presStyleIdx="1" presStyleCnt="6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0" presStyleCnt="3"/>
      <dgm:spPr/>
    </dgm:pt>
    <dgm:pt modelId="{C774253C-9F79-4A17-9A7C-9CE89F8CDFE7}" type="pres">
      <dgm:prSet presAssocID="{AC70D1F7-A648-4ABB-B7CD-639F6A931255}" presName="arrow" presStyleLbl="node1" presStyleIdx="1" presStyleCnt="3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2" presStyleCnt="6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3" presStyleCnt="6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1" presStyleCnt="3"/>
      <dgm:spPr/>
    </dgm:pt>
    <dgm:pt modelId="{69102343-7427-46BA-9E7F-5D307062218C}" type="pres">
      <dgm:prSet presAssocID="{E1A1569E-81F9-410B-AAF2-3853E9DF53E9}" presName="arrow" presStyleLbl="node1" presStyleIdx="2" presStyleCnt="3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4" presStyleCnt="6">
        <dgm:presLayoutVars>
          <dgm:bulletEnabled val="1"/>
        </dgm:presLayoutVars>
      </dgm:prSet>
      <dgm:spPr/>
    </dgm:pt>
    <dgm:pt modelId="{F3340F24-B776-47ED-AF8B-41035CD9EC4D}" type="pres">
      <dgm:prSet presAssocID="{F0F0BF39-70D6-4B17-BA50-DE30A8D9C29B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D7A89F25-1AF6-4CC2-9BBE-2CD2BD5D05DD}" type="presOf" srcId="{351012A2-BB9E-41FC-BA0B-0F069E55B6E4}" destId="{454115AF-7BED-4C6E-8531-BAC4189882AA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15300CB1-17AE-4623-8AFE-3EA24CB360FD}" srcId="{E1A1569E-81F9-410B-AAF2-3853E9DF53E9}" destId="{F0F0BF39-70D6-4B17-BA50-DE30A8D9C29B}" srcOrd="1" destOrd="0" parTransId="{04E63407-318B-4B32-ACE6-A38B27F109D6}" sibTransId="{135E0EFF-D896-4F66-A311-A424407F7CBF}"/>
    <dgm:cxn modelId="{1A26A0BB-5B76-47C4-9124-48455DA79DC2}" type="presOf" srcId="{BDA25421-F641-4702-8F80-1571448C677A}" destId="{75FFDD9F-4BD8-4E26-A901-3EA14C960F7F}" srcOrd="0" destOrd="0" presId="urn:microsoft.com/office/officeart/2005/8/layout/process4"/>
    <dgm:cxn modelId="{4C99BDBF-9D7D-4FE9-8FBE-CF010DE717CD}" type="presOf" srcId="{F0F0BF39-70D6-4B17-BA50-DE30A8D9C29B}" destId="{F3340F24-B776-47ED-AF8B-41035CD9EC4D}" srcOrd="0" destOrd="0" presId="urn:microsoft.com/office/officeart/2005/8/layout/process4"/>
    <dgm:cxn modelId="{9A80EAD0-0150-4624-9898-7871CB3925C2}" type="presOf" srcId="{351012A2-BB9E-41FC-BA0B-0F069E55B6E4}" destId="{E3F8B6F1-922A-40AB-922E-FB67AC3A9EFC}" srcOrd="0" destOrd="0" presId="urn:microsoft.com/office/officeart/2005/8/layout/process4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8ECBE9E2-8678-4C4A-A40D-9EB87F094D63}" type="presOf" srcId="{7BFAE9E5-ABB4-4650-B293-ACD6EAD86037}" destId="{64C47D4D-21B0-4A81-9D39-7B4CDCD3314F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89748BBD-A634-4B23-AE82-F99D6CFB3739}" type="presParOf" srcId="{EA9C9293-DAC9-403A-BF91-9370071133B8}" destId="{4ECD4E07-F7F4-452A-8EA1-470C2220D7BD}" srcOrd="0" destOrd="0" presId="urn:microsoft.com/office/officeart/2005/8/layout/process4"/>
    <dgm:cxn modelId="{7DF34389-30E2-490A-AF10-DE4C68CD4ADF}" type="presParOf" srcId="{4ECD4E07-F7F4-452A-8EA1-470C2220D7BD}" destId="{E3F8B6F1-922A-40AB-922E-FB67AC3A9EFC}" srcOrd="0" destOrd="0" presId="urn:microsoft.com/office/officeart/2005/8/layout/process4"/>
    <dgm:cxn modelId="{16E495BA-C6EA-4896-8679-CC20ABABC617}" type="presParOf" srcId="{4ECD4E07-F7F4-452A-8EA1-470C2220D7BD}" destId="{454115AF-7BED-4C6E-8531-BAC4189882AA}" srcOrd="1" destOrd="0" presId="urn:microsoft.com/office/officeart/2005/8/layout/process4"/>
    <dgm:cxn modelId="{7ADA5F8C-FDC3-44BF-BC4A-57E24A4011C4}" type="presParOf" srcId="{4ECD4E07-F7F4-452A-8EA1-470C2220D7BD}" destId="{441B5E16-EDA6-4735-BC92-88A735FFA945}" srcOrd="2" destOrd="0" presId="urn:microsoft.com/office/officeart/2005/8/layout/process4"/>
    <dgm:cxn modelId="{4BF207D6-66BF-4A14-A97A-A156884B1B7C}" type="presParOf" srcId="{441B5E16-EDA6-4735-BC92-88A735FFA945}" destId="{75FFDD9F-4BD8-4E26-A901-3EA14C960F7F}" srcOrd="0" destOrd="0" presId="urn:microsoft.com/office/officeart/2005/8/layout/process4"/>
    <dgm:cxn modelId="{0A4FD272-0681-4A32-A7B3-70B630EBA791}" type="presParOf" srcId="{441B5E16-EDA6-4735-BC92-88A735FFA945}" destId="{64C47D4D-21B0-4A81-9D39-7B4CDCD3314F}" srcOrd="1" destOrd="0" presId="urn:microsoft.com/office/officeart/2005/8/layout/process4"/>
    <dgm:cxn modelId="{C6C7B114-5D5E-4BFA-9605-EB88BFEEDED4}" type="presParOf" srcId="{EA9C9293-DAC9-403A-BF91-9370071133B8}" destId="{DAF1B08A-5F56-4B93-AED0-8A24F876EBF0}" srcOrd="1" destOrd="0" presId="urn:microsoft.com/office/officeart/2005/8/layout/process4"/>
    <dgm:cxn modelId="{4001DC4E-2FF7-4365-BC21-CDB170F305D2}" type="presParOf" srcId="{EA9C9293-DAC9-403A-BF91-9370071133B8}" destId="{B60DE342-2344-4C74-99A6-AF18B3758838}" srcOrd="2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3" destOrd="0" presId="urn:microsoft.com/office/officeart/2005/8/layout/process4"/>
    <dgm:cxn modelId="{DB281574-B0E8-4EB4-A59A-0B7BD45BF791}" type="presParOf" srcId="{EA9C9293-DAC9-403A-BF91-9370071133B8}" destId="{D9D54976-D9BE-4AA4-9E53-23B0C0EC470F}" srcOrd="4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  <dgm:cxn modelId="{0FC41C5C-03EC-4FA3-A18A-4141D023A614}" type="presParOf" srcId="{863E996F-9525-4CBA-9719-DDC197114D32}" destId="{F3340F24-B776-47ED-AF8B-41035CD9EC4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115AF-7BED-4C6E-8531-BAC4189882AA}">
      <dsp:nvSpPr>
        <dsp:cNvPr id="0" name=""/>
        <dsp:cNvSpPr/>
      </dsp:nvSpPr>
      <dsp:spPr>
        <a:xfrm>
          <a:off x="0" y="3373838"/>
          <a:ext cx="8915400" cy="1107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600" kern="1200" dirty="0"/>
            <a:t>2,000</a:t>
          </a:r>
          <a:r>
            <a:rPr kumimoji="1" lang="ja-JP" altLang="en-US" sz="1600" kern="1200" dirty="0"/>
            <a:t>～</a:t>
          </a:r>
          <a:r>
            <a:rPr kumimoji="1" lang="en-US" altLang="en-US" sz="1600" kern="1200" dirty="0"/>
            <a:t>2,999</a:t>
          </a:r>
          <a:r>
            <a:rPr kumimoji="1" lang="ja-JP" altLang="en-US" sz="1600" kern="1200" dirty="0"/>
            <a:t>ポイント</a:t>
          </a:r>
        </a:p>
      </dsp:txBody>
      <dsp:txXfrm>
        <a:off x="0" y="3373838"/>
        <a:ext cx="8915400" cy="597979"/>
      </dsp:txXfrm>
    </dsp:sp>
    <dsp:sp modelId="{75FFDD9F-4BD8-4E26-A901-3EA14C960F7F}">
      <dsp:nvSpPr>
        <dsp:cNvPr id="0" name=""/>
        <dsp:cNvSpPr/>
      </dsp:nvSpPr>
      <dsp:spPr>
        <a:xfrm>
          <a:off x="0" y="3949670"/>
          <a:ext cx="4457699" cy="5093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レンタル料金 </a:t>
          </a:r>
          <a:r>
            <a:rPr kumimoji="1" lang="en-US" altLang="en-US" sz="2000" kern="1200" dirty="0"/>
            <a:t>20</a:t>
          </a:r>
          <a:r>
            <a:rPr kumimoji="1" lang="ja-JP" altLang="en-US" sz="2000" kern="1200" dirty="0"/>
            <a:t>％</a:t>
          </a:r>
          <a:r>
            <a:rPr kumimoji="1" lang="en-US" altLang="en-US" sz="2000" kern="1200" dirty="0"/>
            <a:t>OFF</a:t>
          </a:r>
          <a:endParaRPr kumimoji="1" lang="ja-JP" altLang="en-US" sz="2000" kern="1200" dirty="0"/>
        </a:p>
      </dsp:txBody>
      <dsp:txXfrm>
        <a:off x="0" y="3949670"/>
        <a:ext cx="4457699" cy="509389"/>
      </dsp:txXfrm>
    </dsp:sp>
    <dsp:sp modelId="{64C47D4D-21B0-4A81-9D39-7B4CDCD3314F}">
      <dsp:nvSpPr>
        <dsp:cNvPr id="0" name=""/>
        <dsp:cNvSpPr/>
      </dsp:nvSpPr>
      <dsp:spPr>
        <a:xfrm>
          <a:off x="4457700" y="3949670"/>
          <a:ext cx="4457699" cy="5093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販売割引 </a:t>
          </a:r>
          <a:r>
            <a:rPr kumimoji="1" lang="en-US" altLang="en-US" sz="2000" kern="1200" dirty="0"/>
            <a:t>5</a:t>
          </a:r>
          <a:r>
            <a:rPr kumimoji="1" lang="ja-JP" altLang="en-US" sz="2000" kern="1200" dirty="0"/>
            <a:t>％</a:t>
          </a:r>
          <a:r>
            <a:rPr kumimoji="1" lang="en-US" altLang="en-US" sz="2000" kern="1200" dirty="0"/>
            <a:t>OFF</a:t>
          </a:r>
          <a:endParaRPr kumimoji="1" lang="ja-JP" altLang="en-US" sz="2000" kern="1200" dirty="0"/>
        </a:p>
      </dsp:txBody>
      <dsp:txXfrm>
        <a:off x="4457700" y="3949670"/>
        <a:ext cx="4457699" cy="509389"/>
      </dsp:txXfrm>
    </dsp:sp>
    <dsp:sp modelId="{C774253C-9F79-4A17-9A7C-9CE89F8CDFE7}">
      <dsp:nvSpPr>
        <dsp:cNvPr id="0" name=""/>
        <dsp:cNvSpPr/>
      </dsp:nvSpPr>
      <dsp:spPr>
        <a:xfrm rot="10800000">
          <a:off x="0" y="1687315"/>
          <a:ext cx="8915400" cy="17031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600" kern="1200" dirty="0"/>
            <a:t>1,000</a:t>
          </a:r>
          <a:r>
            <a:rPr kumimoji="1" lang="ja-JP" altLang="en-US" sz="1600" kern="1200" dirty="0"/>
            <a:t>～</a:t>
          </a:r>
          <a:r>
            <a:rPr kumimoji="1" lang="en-US" altLang="en-US" sz="1600" kern="1200" dirty="0"/>
            <a:t>1,999</a:t>
          </a:r>
          <a:r>
            <a:rPr kumimoji="1" lang="ja-JP" altLang="en-US" sz="1600" kern="1200" dirty="0"/>
            <a:t>ポイント</a:t>
          </a:r>
        </a:p>
      </dsp:txBody>
      <dsp:txXfrm rot="-10800000">
        <a:off x="0" y="1687315"/>
        <a:ext cx="8915400" cy="597799"/>
      </dsp:txXfrm>
    </dsp:sp>
    <dsp:sp modelId="{AA85914E-2ACE-45AB-9B65-875CE88F0A32}">
      <dsp:nvSpPr>
        <dsp:cNvPr id="0" name=""/>
        <dsp:cNvSpPr/>
      </dsp:nvSpPr>
      <dsp:spPr>
        <a:xfrm>
          <a:off x="0" y="2285115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レンタル料金 </a:t>
          </a:r>
          <a:r>
            <a:rPr kumimoji="1" lang="en-US" altLang="en-US" sz="2000" kern="1200" dirty="0"/>
            <a:t>10</a:t>
          </a:r>
          <a:r>
            <a:rPr kumimoji="1" lang="ja-JP" altLang="en-US" sz="2000" kern="1200" dirty="0"/>
            <a:t>％</a:t>
          </a:r>
          <a:r>
            <a:rPr kumimoji="1" lang="en-US" altLang="en-US" sz="2000" kern="1200" dirty="0"/>
            <a:t>OFF</a:t>
          </a:r>
          <a:endParaRPr kumimoji="1" lang="ja-JP" altLang="en-US" sz="2000" kern="1200" dirty="0"/>
        </a:p>
      </dsp:txBody>
      <dsp:txXfrm>
        <a:off x="0" y="2285115"/>
        <a:ext cx="4457699" cy="509236"/>
      </dsp:txXfrm>
    </dsp:sp>
    <dsp:sp modelId="{233BBB47-49BA-40FA-A563-ADF26F2AADB8}">
      <dsp:nvSpPr>
        <dsp:cNvPr id="0" name=""/>
        <dsp:cNvSpPr/>
      </dsp:nvSpPr>
      <dsp:spPr>
        <a:xfrm>
          <a:off x="4457700" y="2285115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販売割引 なし</a:t>
          </a:r>
        </a:p>
      </dsp:txBody>
      <dsp:txXfrm>
        <a:off x="4457700" y="2285115"/>
        <a:ext cx="4457699" cy="509236"/>
      </dsp:txXfrm>
    </dsp:sp>
    <dsp:sp modelId="{69102343-7427-46BA-9E7F-5D307062218C}">
      <dsp:nvSpPr>
        <dsp:cNvPr id="0" name=""/>
        <dsp:cNvSpPr/>
      </dsp:nvSpPr>
      <dsp:spPr>
        <a:xfrm rot="10800000">
          <a:off x="0" y="792"/>
          <a:ext cx="8915400" cy="17031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600" kern="1200" dirty="0"/>
            <a:t>0</a:t>
          </a:r>
          <a:r>
            <a:rPr kumimoji="1" lang="ja-JP" altLang="en-US" sz="1600" kern="1200" dirty="0"/>
            <a:t>～</a:t>
          </a:r>
          <a:r>
            <a:rPr kumimoji="1" lang="en-US" altLang="ja-JP" sz="1600" kern="1200" dirty="0"/>
            <a:t>999</a:t>
          </a:r>
          <a:r>
            <a:rPr kumimoji="1" lang="ja-JP" altLang="en-US" sz="1600" kern="1200" dirty="0"/>
            <a:t>ポイント</a:t>
          </a:r>
        </a:p>
      </dsp:txBody>
      <dsp:txXfrm rot="-10800000">
        <a:off x="0" y="792"/>
        <a:ext cx="8915400" cy="597799"/>
      </dsp:txXfrm>
    </dsp:sp>
    <dsp:sp modelId="{469534BA-99AC-410B-9379-5BF08ABA1C10}">
      <dsp:nvSpPr>
        <dsp:cNvPr id="0" name=""/>
        <dsp:cNvSpPr/>
      </dsp:nvSpPr>
      <dsp:spPr>
        <a:xfrm>
          <a:off x="0" y="598592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割引なし</a:t>
          </a:r>
        </a:p>
      </dsp:txBody>
      <dsp:txXfrm>
        <a:off x="0" y="598592"/>
        <a:ext cx="4457699" cy="509236"/>
      </dsp:txXfrm>
    </dsp:sp>
    <dsp:sp modelId="{F3340F24-B776-47ED-AF8B-41035CD9EC4D}">
      <dsp:nvSpPr>
        <dsp:cNvPr id="0" name=""/>
        <dsp:cNvSpPr/>
      </dsp:nvSpPr>
      <dsp:spPr>
        <a:xfrm>
          <a:off x="4457700" y="598592"/>
          <a:ext cx="4457699" cy="509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4457700" y="598592"/>
        <a:ext cx="4457699" cy="509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782937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</TotalTime>
  <Words>203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50</cp:revision>
  <dcterms:created xsi:type="dcterms:W3CDTF">2017-03-03T13:55:09Z</dcterms:created>
  <dcterms:modified xsi:type="dcterms:W3CDTF">2017-03-23T15:46:59Z</dcterms:modified>
</cp:coreProperties>
</file>