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35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245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72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513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7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08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618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472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804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19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9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F65269-8C68-4427-A9C9-7A1617ACBD7D}" type="datetimeFigureOut">
              <a:rPr kumimoji="1" lang="ja-JP" altLang="en-US" smtClean="0"/>
              <a:t>2017/3/19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0E852F-627B-4F03-A0E0-50F47C317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28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相澤裕介</a:t>
            </a:r>
          </a:p>
        </p:txBody>
      </p:sp>
    </p:spTree>
    <p:extLst>
      <p:ext uri="{BB962C8B-B14F-4D97-AF65-F5344CB8AC3E}">
        <p14:creationId xmlns:p14="http://schemas.microsoft.com/office/powerpoint/2010/main" val="282661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94" y="2286000"/>
            <a:ext cx="6057750" cy="4022725"/>
          </a:xfrm>
        </p:spPr>
      </p:pic>
    </p:spTree>
    <p:extLst>
      <p:ext uri="{BB962C8B-B14F-4D97-AF65-F5344CB8AC3E}">
        <p14:creationId xmlns:p14="http://schemas.microsoft.com/office/powerpoint/2010/main" val="26204990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Tw Cen MT</vt:lpstr>
      <vt:lpstr>Tw Cen MT Condensed</vt:lpstr>
      <vt:lpstr>メイリオ</vt:lpstr>
      <vt:lpstr>Wingdings 3</vt:lpstr>
      <vt:lpstr>インテグラル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2</cp:revision>
  <dcterms:created xsi:type="dcterms:W3CDTF">2017-03-18T18:33:56Z</dcterms:created>
  <dcterms:modified xsi:type="dcterms:W3CDTF">2017-03-18T18:39:04Z</dcterms:modified>
</cp:coreProperties>
</file>