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E48A-3DAA-40E4-965E-B894FEB6BC1D}" type="datetimeFigureOut">
              <a:rPr kumimoji="1" lang="ja-JP" altLang="en-US" smtClean="0"/>
              <a:t>2017/4/1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7F05A-3AEE-487C-8876-16D466DE22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007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E48A-3DAA-40E4-965E-B894FEB6BC1D}" type="datetimeFigureOut">
              <a:rPr kumimoji="1" lang="ja-JP" altLang="en-US" smtClean="0"/>
              <a:t>2017/4/1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7F05A-3AEE-487C-8876-16D466DE22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1610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E48A-3DAA-40E4-965E-B894FEB6BC1D}" type="datetimeFigureOut">
              <a:rPr kumimoji="1" lang="ja-JP" altLang="en-US" smtClean="0"/>
              <a:t>2017/4/1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7F05A-3AEE-487C-8876-16D466DE22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7883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E48A-3DAA-40E4-965E-B894FEB6BC1D}" type="datetimeFigureOut">
              <a:rPr kumimoji="1" lang="ja-JP" altLang="en-US" smtClean="0"/>
              <a:t>2017/4/1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7F05A-3AEE-487C-8876-16D466DE22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7019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E48A-3DAA-40E4-965E-B894FEB6BC1D}" type="datetimeFigureOut">
              <a:rPr kumimoji="1" lang="ja-JP" altLang="en-US" smtClean="0"/>
              <a:t>2017/4/1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7F05A-3AEE-487C-8876-16D466DE22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354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E48A-3DAA-40E4-965E-B894FEB6BC1D}" type="datetimeFigureOut">
              <a:rPr kumimoji="1" lang="ja-JP" altLang="en-US" smtClean="0"/>
              <a:t>2017/4/1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7F05A-3AEE-487C-8876-16D466DE22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600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E48A-3DAA-40E4-965E-B894FEB6BC1D}" type="datetimeFigureOut">
              <a:rPr kumimoji="1" lang="ja-JP" altLang="en-US" smtClean="0"/>
              <a:t>2017/4/1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7F05A-3AEE-487C-8876-16D466DE22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868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E48A-3DAA-40E4-965E-B894FEB6BC1D}" type="datetimeFigureOut">
              <a:rPr kumimoji="1" lang="ja-JP" altLang="en-US" smtClean="0"/>
              <a:t>2017/4/1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7F05A-3AEE-487C-8876-16D466DE22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1590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E48A-3DAA-40E4-965E-B894FEB6BC1D}" type="datetimeFigureOut">
              <a:rPr kumimoji="1" lang="ja-JP" altLang="en-US" smtClean="0"/>
              <a:t>2017/4/1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7F05A-3AEE-487C-8876-16D466DE22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624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E48A-3DAA-40E4-965E-B894FEB6BC1D}" type="datetimeFigureOut">
              <a:rPr kumimoji="1" lang="ja-JP" altLang="en-US" smtClean="0"/>
              <a:t>2017/4/1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7F05A-3AEE-487C-8876-16D466DE22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08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E48A-3DAA-40E4-965E-B894FEB6BC1D}" type="datetimeFigureOut">
              <a:rPr kumimoji="1" lang="ja-JP" altLang="en-US" smtClean="0"/>
              <a:t>2017/4/1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7F05A-3AEE-487C-8876-16D466DE22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4248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2E48A-3DAA-40E4-965E-B894FEB6BC1D}" type="datetimeFigureOut">
              <a:rPr kumimoji="1" lang="ja-JP" altLang="en-US" smtClean="0"/>
              <a:t>2017/4/1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7F05A-3AEE-487C-8876-16D466DE22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3047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162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自然対数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自然対数の底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テキスト ボックス 3"/>
              <p:cNvSpPr txBox="1"/>
              <p:nvPr/>
            </p:nvSpPr>
            <p:spPr>
              <a:xfrm>
                <a:off x="1160722" y="2576169"/>
                <a:ext cx="3306161" cy="11636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kumimoji="1" lang="en-US" altLang="ja-JP" sz="32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sSup>
                            <m:sSupPr>
                              <m:ctrlP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kumimoji="1" lang="en-US" altLang="ja-JP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kumimoji="1" lang="en-US" altLang="ja-JP" sz="3200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kumimoji="1" lang="en-US" altLang="ja-JP" sz="3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kumimoji="1" lang="en-US" altLang="ja-JP" sz="32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kumimoji="1" lang="en-US" altLang="ja-JP" sz="32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e>
                      </m:func>
                    </m:oMath>
                  </m:oMathPara>
                </a14:m>
                <a:endParaRPr kumimoji="1" lang="ja-JP" altLang="en-US" sz="3200" dirty="0"/>
              </a:p>
            </p:txBody>
          </p:sp>
        </mc:Choice>
        <mc:Fallback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0722" y="2576169"/>
                <a:ext cx="3306161" cy="116365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2570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21</Words>
  <Application>Microsoft Office PowerPoint</Application>
  <PresentationFormat>ワイド画面</PresentationFormat>
  <Paragraphs>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游ゴシック Light</vt:lpstr>
      <vt:lpstr>Arial</vt:lpstr>
      <vt:lpstr>Cambria Math</vt:lpstr>
      <vt:lpstr>Office テーマ</vt:lpstr>
      <vt:lpstr>PowerPoint プレゼンテーション</vt:lpstr>
      <vt:lpstr>自然対数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相澤裕介</dc:creator>
  <cp:lastModifiedBy>相澤裕介</cp:lastModifiedBy>
  <cp:revision>3</cp:revision>
  <dcterms:created xsi:type="dcterms:W3CDTF">2017-04-01T04:38:07Z</dcterms:created>
  <dcterms:modified xsi:type="dcterms:W3CDTF">2017-04-01T04:49:15Z</dcterms:modified>
</cp:coreProperties>
</file>