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00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61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8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01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5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60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86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59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62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0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24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E48A-3DAA-40E4-965E-B894FEB6BC1D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F05A-3AEE-487C-8876-16D466DE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04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16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自然対数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自然対数の底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60722" y="2576169"/>
                <a:ext cx="3306161" cy="1163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722" y="2576169"/>
                <a:ext cx="3306161" cy="11636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57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自然対数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2017-04-01T04:38:07Z</dcterms:created>
  <dcterms:modified xsi:type="dcterms:W3CDTF">2017-04-01T04:49:15Z</dcterms:modified>
</cp:coreProperties>
</file>