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</a:t>
          </a:r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9106320-993A-4EAD-BE66-7CB87CD58D35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en-US" dirty="0">
              <a:solidFill>
                <a:schemeClr val="tx1"/>
              </a:solidFill>
            </a:rPr>
            <a:t>IC</a:t>
          </a:r>
          <a:r>
            <a:rPr kumimoji="1" lang="ja-JP" altLang="en-US" dirty="0">
              <a:solidFill>
                <a:schemeClr val="tx1"/>
              </a:solidFill>
            </a:rPr>
            <a:t>カード「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」を郵送で申込</a:t>
          </a:r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0500274-8E03-4BA1-BA51-A2A5FA9E97A1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申込には成人であることを示す証明書が必要</a:t>
          </a:r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発行</a:t>
          </a:r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2968E58-5C1E-435D-B06A-15EE49963DE4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申込者に「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」を発行</a:t>
          </a:r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3218BB-B4EF-4F52-BCBF-1A0C0E59361C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簡易書留郵便で発送</a:t>
          </a:r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購入</a:t>
          </a:r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69A30B8-3FD9-4713-A48D-388BC57E75F6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タバコの購入には「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」が必要</a:t>
          </a:r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38DDA0F-8F31-4D83-BEB1-0EB17914B153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」は電子マネーとしても利用できる</a:t>
          </a:r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申込</a:t>
          </a:r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>
              <a:solidFill>
                <a:schemeClr val="tx1"/>
              </a:solidFill>
            </a:rPr>
            <a:t>IC</a:t>
          </a:r>
          <a:r>
            <a:rPr kumimoji="1" lang="ja-JP" altLang="en-US" sz="1700" kern="1200" dirty="0">
              <a:solidFill>
                <a:schemeClr val="tx1"/>
              </a:solidFill>
            </a:rPr>
            <a:t>カード「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」を郵送で申込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申込には成人であることを示す証明書が必要</a:t>
          </a:r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発行</a:t>
          </a:r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申込者に「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」を発行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簡易書留郵便で発送</a:t>
          </a:r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購入</a:t>
          </a:r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タバコの購入には「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」が必要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」は電子マネーとしても利用できる</a:t>
          </a: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515847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353886" y="6282813"/>
            <a:ext cx="5696948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出典：厚生労働省　平成</a:t>
            </a: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27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年「国民健康・栄養調査」の結果</a:t>
            </a:r>
          </a:p>
        </p:txBody>
      </p:sp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48394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232</Words>
  <Application>Microsoft Office PowerPoint</Application>
  <PresentationFormat>ワイド画面</PresentationFormat>
  <Paragraphs>62</Paragraphs>
  <Slides>6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HGｺﾞｼｯｸE</vt:lpstr>
      <vt:lpstr>メイリオ</vt:lpstr>
      <vt:lpstr>游ゴシック Medium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46</cp:revision>
  <dcterms:created xsi:type="dcterms:W3CDTF">2017-03-04T15:39:53Z</dcterms:created>
  <dcterms:modified xsi:type="dcterms:W3CDTF">2017-03-28T23:30:02Z</dcterms:modified>
</cp:coreProperties>
</file>