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53886" y="6282813"/>
            <a:ext cx="569694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出典：厚生労働省　平成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年「国民健康・栄養調査」の結果</a:t>
            </a:r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232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メイリオ</vt:lpstr>
      <vt:lpstr>游ゴシック Medium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45</cp:revision>
  <dcterms:created xsi:type="dcterms:W3CDTF">2017-03-04T15:39:53Z</dcterms:created>
  <dcterms:modified xsi:type="dcterms:W3CDTF">2017-03-27T18:43:21Z</dcterms:modified>
</cp:coreProperties>
</file>