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1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1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5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05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8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1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7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3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3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88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8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56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日本の人口の推移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2013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億</a:t>
            </a:r>
            <a:r>
              <a:rPr kumimoji="1" lang="en-US" altLang="ja-JP" dirty="0"/>
              <a:t>2730</a:t>
            </a:r>
            <a:r>
              <a:rPr kumimoji="1" lang="ja-JP" altLang="en-US" dirty="0"/>
              <a:t>万人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2060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9000</a:t>
            </a:r>
            <a:r>
              <a:rPr kumimoji="1" lang="ja-JP" altLang="en-US" dirty="0"/>
              <a:t>万人以下（予想値）</a:t>
            </a:r>
          </a:p>
        </p:txBody>
      </p:sp>
      <p:sp>
        <p:nvSpPr>
          <p:cNvPr id="4" name="矢印: 下 3"/>
          <p:cNvSpPr/>
          <p:nvPr/>
        </p:nvSpPr>
        <p:spPr>
          <a:xfrm>
            <a:off x="2728451" y="2521974"/>
            <a:ext cx="1342104" cy="1622323"/>
          </a:xfrm>
          <a:prstGeom prst="down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7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日本の人口の推移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5</cp:revision>
  <dcterms:created xsi:type="dcterms:W3CDTF">2017-03-26T19:21:44Z</dcterms:created>
  <dcterms:modified xsi:type="dcterms:W3CDTF">2017-03-27T17:39:13Z</dcterms:modified>
</cp:coreProperties>
</file>