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814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165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5222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755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1050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8845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6159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4875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9032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3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88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E911D9-493E-4237-9203-EF10680636BB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37808-46CE-4FF6-932E-AA7FCD9CCB3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84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5566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日本の人口の推移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2013</a:t>
            </a:r>
            <a:r>
              <a:rPr kumimoji="1" lang="ja-JP" altLang="en-US" dirty="0"/>
              <a:t>年の人口は</a:t>
            </a:r>
            <a:r>
              <a:rPr kumimoji="1" lang="en-US" altLang="ja-JP" dirty="0"/>
              <a:t>1</a:t>
            </a:r>
            <a:r>
              <a:rPr kumimoji="1" lang="ja-JP" altLang="en-US" dirty="0"/>
              <a:t>億</a:t>
            </a:r>
            <a:r>
              <a:rPr kumimoji="1" lang="en-US" altLang="ja-JP" dirty="0"/>
              <a:t>2730</a:t>
            </a:r>
            <a:r>
              <a:rPr kumimoji="1" lang="ja-JP" altLang="en-US" dirty="0"/>
              <a:t>万人</a:t>
            </a:r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2060</a:t>
            </a:r>
            <a:r>
              <a:rPr kumimoji="1" lang="ja-JP" altLang="en-US" dirty="0"/>
              <a:t>年の人口は</a:t>
            </a:r>
            <a:r>
              <a:rPr kumimoji="1" lang="en-US" altLang="ja-JP" dirty="0"/>
              <a:t>9000</a:t>
            </a:r>
            <a:r>
              <a:rPr kumimoji="1" lang="ja-JP" altLang="en-US" dirty="0"/>
              <a:t>万人以下（予想値）</a:t>
            </a:r>
          </a:p>
        </p:txBody>
      </p:sp>
      <p:sp>
        <p:nvSpPr>
          <p:cNvPr id="4" name="矢印: 下 3"/>
          <p:cNvSpPr/>
          <p:nvPr/>
        </p:nvSpPr>
        <p:spPr>
          <a:xfrm>
            <a:off x="2728451" y="2521974"/>
            <a:ext cx="1342104" cy="16223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0781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25</Words>
  <Application>Microsoft Office PowerPoint</Application>
  <PresentationFormat>ワイド画面</PresentationFormat>
  <Paragraphs>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PowerPoint プレゼンテーション</vt:lpstr>
      <vt:lpstr>日本の人口の推移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相澤裕介</dc:creator>
  <cp:lastModifiedBy>相澤裕介</cp:lastModifiedBy>
  <cp:revision>3</cp:revision>
  <dcterms:created xsi:type="dcterms:W3CDTF">2017-03-26T19:21:44Z</dcterms:created>
  <dcterms:modified xsi:type="dcterms:W3CDTF">2017-03-27T17:37:20Z</dcterms:modified>
</cp:coreProperties>
</file>