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957AE6-F4C2-4D0E-A4A4-E2ACADB7479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88040EB-EA6C-4759-B2EF-0AE567D47A36}">
      <dgm:prSet phldrT="[テキスト]" custT="1"/>
      <dgm:spPr/>
      <dgm:t>
        <a:bodyPr/>
        <a:lstStyle/>
        <a:p>
          <a:r>
            <a:rPr kumimoji="1" lang="ja-JP" altLang="en-US" sz="2200" b="1" dirty="0"/>
            <a:t>本社</a:t>
          </a:r>
        </a:p>
      </dgm:t>
    </dgm:pt>
    <dgm:pt modelId="{FDA9DAA1-53E8-45FE-BC4E-7222100193FE}" type="parTrans" cxnId="{65C72962-B496-45F3-A571-490629DD6FD7}">
      <dgm:prSet/>
      <dgm:spPr/>
      <dgm:t>
        <a:bodyPr/>
        <a:lstStyle/>
        <a:p>
          <a:endParaRPr kumimoji="1" lang="ja-JP" altLang="en-US" sz="2200" b="1"/>
        </a:p>
      </dgm:t>
    </dgm:pt>
    <dgm:pt modelId="{9D500A70-29E8-439C-B4C9-FADD4723E527}" type="sibTrans" cxnId="{65C72962-B496-45F3-A571-490629DD6FD7}">
      <dgm:prSet/>
      <dgm:spPr/>
      <dgm:t>
        <a:bodyPr/>
        <a:lstStyle/>
        <a:p>
          <a:endParaRPr kumimoji="1" lang="ja-JP" altLang="en-US" sz="2200" b="1"/>
        </a:p>
      </dgm:t>
    </dgm:pt>
    <dgm:pt modelId="{205BED7C-0491-4387-BCCA-95F40E7F3CCC}">
      <dgm:prSet phldrT="[テキスト]" custT="1"/>
      <dgm:spPr/>
      <dgm:t>
        <a:bodyPr/>
        <a:lstStyle/>
        <a:p>
          <a:r>
            <a:rPr kumimoji="1" lang="ja-JP" altLang="en-US" sz="2200" b="1" dirty="0"/>
            <a:t>生産本部</a:t>
          </a:r>
        </a:p>
      </dgm:t>
    </dgm:pt>
    <dgm:pt modelId="{1443BD5F-1BBE-484C-A1AC-0E0CAC8796BA}" type="parTrans" cxnId="{4BB56DB2-E7CF-4FE7-B4A1-AA062C58245A}">
      <dgm:prSet/>
      <dgm:spPr/>
      <dgm:t>
        <a:bodyPr/>
        <a:lstStyle/>
        <a:p>
          <a:endParaRPr kumimoji="1" lang="ja-JP" altLang="en-US" sz="2200" b="1"/>
        </a:p>
      </dgm:t>
    </dgm:pt>
    <dgm:pt modelId="{6CB502A6-837D-4A3A-9270-3729F1FBE2CB}" type="sibTrans" cxnId="{4BB56DB2-E7CF-4FE7-B4A1-AA062C58245A}">
      <dgm:prSet/>
      <dgm:spPr/>
      <dgm:t>
        <a:bodyPr/>
        <a:lstStyle/>
        <a:p>
          <a:endParaRPr kumimoji="1" lang="ja-JP" altLang="en-US" sz="2200" b="1"/>
        </a:p>
      </dgm:t>
    </dgm:pt>
    <dgm:pt modelId="{CE9E9FCB-08E4-4FDC-B4A1-68FE596FF765}">
      <dgm:prSet phldrT="[テキスト]" custT="1"/>
      <dgm:spPr/>
      <dgm:t>
        <a:bodyPr/>
        <a:lstStyle/>
        <a:p>
          <a:r>
            <a:rPr kumimoji="1" lang="ja-JP" altLang="en-US" sz="2200" b="1" dirty="0"/>
            <a:t>設計部</a:t>
          </a:r>
        </a:p>
      </dgm:t>
    </dgm:pt>
    <dgm:pt modelId="{C1FB6F94-CCC2-418A-9129-8AE3E00CA653}" type="parTrans" cxnId="{E7BED162-557D-456F-A1C7-BB7C4FDEDFEF}">
      <dgm:prSet/>
      <dgm:spPr/>
      <dgm:t>
        <a:bodyPr/>
        <a:lstStyle/>
        <a:p>
          <a:endParaRPr kumimoji="1" lang="ja-JP" altLang="en-US" sz="2200" b="1"/>
        </a:p>
      </dgm:t>
    </dgm:pt>
    <dgm:pt modelId="{5A31A96B-C760-4108-BE52-E41E9162BC05}" type="sibTrans" cxnId="{E7BED162-557D-456F-A1C7-BB7C4FDEDFEF}">
      <dgm:prSet/>
      <dgm:spPr/>
      <dgm:t>
        <a:bodyPr/>
        <a:lstStyle/>
        <a:p>
          <a:endParaRPr kumimoji="1" lang="ja-JP" altLang="en-US" sz="2200" b="1"/>
        </a:p>
      </dgm:t>
    </dgm:pt>
    <dgm:pt modelId="{F16A58E5-602B-498C-A8DC-5F8CEE7CB537}">
      <dgm:prSet phldrT="[テキスト]" custT="1"/>
      <dgm:spPr/>
      <dgm:t>
        <a:bodyPr/>
        <a:lstStyle/>
        <a:p>
          <a:r>
            <a:rPr kumimoji="1" lang="ja-JP" altLang="en-US" sz="2200" b="1" dirty="0"/>
            <a:t>生産工場</a:t>
          </a:r>
        </a:p>
      </dgm:t>
    </dgm:pt>
    <dgm:pt modelId="{2E3689B3-6B66-4F5D-B412-7F72FB961521}" type="parTrans" cxnId="{F539087D-1486-439F-870C-099FE34B6CF8}">
      <dgm:prSet/>
      <dgm:spPr/>
      <dgm:t>
        <a:bodyPr/>
        <a:lstStyle/>
        <a:p>
          <a:endParaRPr kumimoji="1" lang="ja-JP" altLang="en-US" sz="2200" b="1"/>
        </a:p>
      </dgm:t>
    </dgm:pt>
    <dgm:pt modelId="{C9AFDEA2-0F13-4E2A-9AB6-A8DF6731183E}" type="sibTrans" cxnId="{F539087D-1486-439F-870C-099FE34B6CF8}">
      <dgm:prSet/>
      <dgm:spPr/>
      <dgm:t>
        <a:bodyPr/>
        <a:lstStyle/>
        <a:p>
          <a:endParaRPr kumimoji="1" lang="ja-JP" altLang="en-US" sz="2200" b="1"/>
        </a:p>
      </dgm:t>
    </dgm:pt>
    <dgm:pt modelId="{9250EB55-21C1-4494-9589-9FC0900DAA50}">
      <dgm:prSet phldrT="[テキスト]" custT="1"/>
      <dgm:spPr/>
      <dgm:t>
        <a:bodyPr/>
        <a:lstStyle/>
        <a:p>
          <a:r>
            <a:rPr kumimoji="1" lang="ja-JP" altLang="en-US" sz="2200" b="1" dirty="0"/>
            <a:t>営業部</a:t>
          </a:r>
        </a:p>
      </dgm:t>
    </dgm:pt>
    <dgm:pt modelId="{4C9B92C2-3E7A-40E3-A4B7-3E2499A886DF}" type="parTrans" cxnId="{C44FCAB8-A4B2-4321-8C44-F9AB06882BFA}">
      <dgm:prSet/>
      <dgm:spPr/>
      <dgm:t>
        <a:bodyPr/>
        <a:lstStyle/>
        <a:p>
          <a:endParaRPr kumimoji="1" lang="ja-JP" altLang="en-US" sz="2200" b="1"/>
        </a:p>
      </dgm:t>
    </dgm:pt>
    <dgm:pt modelId="{4C98243D-FAB1-4DFB-819D-27770ADF57A7}" type="sibTrans" cxnId="{C44FCAB8-A4B2-4321-8C44-F9AB06882BFA}">
      <dgm:prSet/>
      <dgm:spPr/>
      <dgm:t>
        <a:bodyPr/>
        <a:lstStyle/>
        <a:p>
          <a:endParaRPr kumimoji="1" lang="ja-JP" altLang="en-US" sz="2200" b="1"/>
        </a:p>
      </dgm:t>
    </dgm:pt>
    <dgm:pt modelId="{D5804E91-4D53-47C0-B384-A56B42EDFD9F}">
      <dgm:prSet phldrT="[テキスト]" custT="1"/>
      <dgm:spPr/>
      <dgm:t>
        <a:bodyPr/>
        <a:lstStyle/>
        <a:p>
          <a:r>
            <a:rPr kumimoji="1" lang="ja-JP" altLang="en-US" sz="2200" b="1" dirty="0"/>
            <a:t>東日本支社</a:t>
          </a:r>
        </a:p>
      </dgm:t>
    </dgm:pt>
    <dgm:pt modelId="{47AFCEE6-89EA-4ED8-AE4B-D59804E0CFFB}" type="parTrans" cxnId="{731E9DC3-C652-45EE-ABF7-7D549F539663}">
      <dgm:prSet/>
      <dgm:spPr/>
      <dgm:t>
        <a:bodyPr/>
        <a:lstStyle/>
        <a:p>
          <a:endParaRPr kumimoji="1" lang="ja-JP" altLang="en-US" sz="2200" b="1"/>
        </a:p>
      </dgm:t>
    </dgm:pt>
    <dgm:pt modelId="{106FE3C6-BC59-4AE2-8A80-0E2279F616FB}" type="sibTrans" cxnId="{731E9DC3-C652-45EE-ABF7-7D549F539663}">
      <dgm:prSet/>
      <dgm:spPr/>
      <dgm:t>
        <a:bodyPr/>
        <a:lstStyle/>
        <a:p>
          <a:endParaRPr kumimoji="1" lang="ja-JP" altLang="en-US" sz="2200" b="1"/>
        </a:p>
      </dgm:t>
    </dgm:pt>
    <dgm:pt modelId="{496932D0-CE9B-4572-82B0-B1F799455374}">
      <dgm:prSet custT="1"/>
      <dgm:spPr/>
      <dgm:t>
        <a:bodyPr/>
        <a:lstStyle/>
        <a:p>
          <a:r>
            <a:rPr kumimoji="1" lang="ja-JP" altLang="en-US" sz="2200" b="1" dirty="0"/>
            <a:t>管理部</a:t>
          </a:r>
        </a:p>
      </dgm:t>
    </dgm:pt>
    <dgm:pt modelId="{57BAF277-B468-4E79-9A06-E9976A988B92}" type="parTrans" cxnId="{251B8699-79C9-46D6-B29B-DB814E492179}">
      <dgm:prSet/>
      <dgm:spPr/>
      <dgm:t>
        <a:bodyPr/>
        <a:lstStyle/>
        <a:p>
          <a:endParaRPr kumimoji="1" lang="ja-JP" altLang="en-US" sz="2200" b="1"/>
        </a:p>
      </dgm:t>
    </dgm:pt>
    <dgm:pt modelId="{3D7412FC-5F14-4FA4-8CAC-E4FAE197A671}" type="sibTrans" cxnId="{251B8699-79C9-46D6-B29B-DB814E492179}">
      <dgm:prSet/>
      <dgm:spPr/>
      <dgm:t>
        <a:bodyPr/>
        <a:lstStyle/>
        <a:p>
          <a:endParaRPr kumimoji="1" lang="ja-JP" altLang="en-US" sz="2200" b="1"/>
        </a:p>
      </dgm:t>
    </dgm:pt>
    <dgm:pt modelId="{00720DA5-55D3-4E75-8A6C-4CA7CD12EE60}">
      <dgm:prSet custT="1"/>
      <dgm:spPr/>
      <dgm:t>
        <a:bodyPr/>
        <a:lstStyle/>
        <a:p>
          <a:r>
            <a:rPr kumimoji="1" lang="ja-JP" altLang="en-US" sz="2200" b="1" dirty="0"/>
            <a:t>西日本支社</a:t>
          </a:r>
        </a:p>
      </dgm:t>
    </dgm:pt>
    <dgm:pt modelId="{06D23DD3-B3F1-45CC-8C96-BC2E8C807A6C}" type="parTrans" cxnId="{E9DD9C2E-D1A9-4531-85DC-2284974371B9}">
      <dgm:prSet/>
      <dgm:spPr/>
      <dgm:t>
        <a:bodyPr/>
        <a:lstStyle/>
        <a:p>
          <a:endParaRPr kumimoji="1" lang="ja-JP" altLang="en-US" sz="2200" b="1"/>
        </a:p>
      </dgm:t>
    </dgm:pt>
    <dgm:pt modelId="{4B03A1F6-BC68-4D14-9899-2FC7B4E05C30}" type="sibTrans" cxnId="{E9DD9C2E-D1A9-4531-85DC-2284974371B9}">
      <dgm:prSet/>
      <dgm:spPr/>
      <dgm:t>
        <a:bodyPr/>
        <a:lstStyle/>
        <a:p>
          <a:endParaRPr kumimoji="1" lang="ja-JP" altLang="en-US" sz="2200" b="1"/>
        </a:p>
      </dgm:t>
    </dgm:pt>
    <dgm:pt modelId="{72436198-4EFF-40D0-93D3-71B3910E518D}" type="pres">
      <dgm:prSet presAssocID="{40957AE6-F4C2-4D0E-A4A4-E2ACADB747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969F390-B5F1-4091-803A-EAB969AF9A59}" type="pres">
      <dgm:prSet presAssocID="{488040EB-EA6C-4759-B2EF-0AE567D47A36}" presName="hierRoot1" presStyleCnt="0"/>
      <dgm:spPr/>
    </dgm:pt>
    <dgm:pt modelId="{664191A8-3329-4C47-94D5-F6C3824D9263}" type="pres">
      <dgm:prSet presAssocID="{488040EB-EA6C-4759-B2EF-0AE567D47A36}" presName="composite" presStyleCnt="0"/>
      <dgm:spPr/>
    </dgm:pt>
    <dgm:pt modelId="{A7A0CA62-4FE4-4044-85AA-D5AC176568D6}" type="pres">
      <dgm:prSet presAssocID="{488040EB-EA6C-4759-B2EF-0AE567D47A36}" presName="background" presStyleLbl="node0" presStyleIdx="0" presStyleCnt="1"/>
      <dgm:spPr/>
    </dgm:pt>
    <dgm:pt modelId="{208CF65C-2644-4BE4-8894-A26B2D4761B2}" type="pres">
      <dgm:prSet presAssocID="{488040EB-EA6C-4759-B2EF-0AE567D47A36}" presName="text" presStyleLbl="fgAcc0" presStyleIdx="0" presStyleCnt="1">
        <dgm:presLayoutVars>
          <dgm:chPref val="3"/>
        </dgm:presLayoutVars>
      </dgm:prSet>
      <dgm:spPr/>
    </dgm:pt>
    <dgm:pt modelId="{BC2728C3-B885-4C14-BF22-1BC0F6173F2F}" type="pres">
      <dgm:prSet presAssocID="{488040EB-EA6C-4759-B2EF-0AE567D47A36}" presName="hierChild2" presStyleCnt="0"/>
      <dgm:spPr/>
    </dgm:pt>
    <dgm:pt modelId="{9A5CBAB3-F6BC-4180-97B2-0000135C53CB}" type="pres">
      <dgm:prSet presAssocID="{1443BD5F-1BBE-484C-A1AC-0E0CAC8796BA}" presName="Name10" presStyleLbl="parChTrans1D2" presStyleIdx="0" presStyleCnt="3"/>
      <dgm:spPr/>
    </dgm:pt>
    <dgm:pt modelId="{24D7DA39-914C-4CB6-919C-DA90F65A2A27}" type="pres">
      <dgm:prSet presAssocID="{205BED7C-0491-4387-BCCA-95F40E7F3CCC}" presName="hierRoot2" presStyleCnt="0"/>
      <dgm:spPr/>
    </dgm:pt>
    <dgm:pt modelId="{7BB9F65C-58A2-4B27-AEE2-88AFFBDC27B7}" type="pres">
      <dgm:prSet presAssocID="{205BED7C-0491-4387-BCCA-95F40E7F3CCC}" presName="composite2" presStyleCnt="0"/>
      <dgm:spPr/>
    </dgm:pt>
    <dgm:pt modelId="{2CD75979-0618-4B8A-85FE-01124F7E3FF3}" type="pres">
      <dgm:prSet presAssocID="{205BED7C-0491-4387-BCCA-95F40E7F3CCC}" presName="background2" presStyleLbl="node2" presStyleIdx="0" presStyleCnt="3"/>
      <dgm:spPr/>
    </dgm:pt>
    <dgm:pt modelId="{EF21A518-29B7-4BD7-9402-BC2EB7493345}" type="pres">
      <dgm:prSet presAssocID="{205BED7C-0491-4387-BCCA-95F40E7F3CCC}" presName="text2" presStyleLbl="fgAcc2" presStyleIdx="0" presStyleCnt="3">
        <dgm:presLayoutVars>
          <dgm:chPref val="3"/>
        </dgm:presLayoutVars>
      </dgm:prSet>
      <dgm:spPr/>
    </dgm:pt>
    <dgm:pt modelId="{60F7B9BB-46F8-44BA-B8B7-9C6007ECD930}" type="pres">
      <dgm:prSet presAssocID="{205BED7C-0491-4387-BCCA-95F40E7F3CCC}" presName="hierChild3" presStyleCnt="0"/>
      <dgm:spPr/>
    </dgm:pt>
    <dgm:pt modelId="{8F73096B-8A57-402C-95EE-B93D1B29CB9E}" type="pres">
      <dgm:prSet presAssocID="{C1FB6F94-CCC2-418A-9129-8AE3E00CA653}" presName="Name17" presStyleLbl="parChTrans1D3" presStyleIdx="0" presStyleCnt="4"/>
      <dgm:spPr/>
    </dgm:pt>
    <dgm:pt modelId="{9B4F4C62-5D21-4379-9640-AEC1E82D97A2}" type="pres">
      <dgm:prSet presAssocID="{CE9E9FCB-08E4-4FDC-B4A1-68FE596FF765}" presName="hierRoot3" presStyleCnt="0"/>
      <dgm:spPr/>
    </dgm:pt>
    <dgm:pt modelId="{FA67EBB8-0D6D-46A6-9E02-E7A86423C0AB}" type="pres">
      <dgm:prSet presAssocID="{CE9E9FCB-08E4-4FDC-B4A1-68FE596FF765}" presName="composite3" presStyleCnt="0"/>
      <dgm:spPr/>
    </dgm:pt>
    <dgm:pt modelId="{D7605227-1344-4880-8E19-498250F9B4C6}" type="pres">
      <dgm:prSet presAssocID="{CE9E9FCB-08E4-4FDC-B4A1-68FE596FF765}" presName="background3" presStyleLbl="node3" presStyleIdx="0" presStyleCnt="4"/>
      <dgm:spPr/>
    </dgm:pt>
    <dgm:pt modelId="{87AE10C0-61F4-4C52-80C7-E604546F47EB}" type="pres">
      <dgm:prSet presAssocID="{CE9E9FCB-08E4-4FDC-B4A1-68FE596FF765}" presName="text3" presStyleLbl="fgAcc3" presStyleIdx="0" presStyleCnt="4">
        <dgm:presLayoutVars>
          <dgm:chPref val="3"/>
        </dgm:presLayoutVars>
      </dgm:prSet>
      <dgm:spPr/>
    </dgm:pt>
    <dgm:pt modelId="{02F0D430-F6E5-49AA-B227-C300BE2F9E67}" type="pres">
      <dgm:prSet presAssocID="{CE9E9FCB-08E4-4FDC-B4A1-68FE596FF765}" presName="hierChild4" presStyleCnt="0"/>
      <dgm:spPr/>
    </dgm:pt>
    <dgm:pt modelId="{70363204-4A1E-4F38-8A15-5A6EE7CBE68F}" type="pres">
      <dgm:prSet presAssocID="{2E3689B3-6B66-4F5D-B412-7F72FB961521}" presName="Name17" presStyleLbl="parChTrans1D3" presStyleIdx="1" presStyleCnt="4"/>
      <dgm:spPr/>
    </dgm:pt>
    <dgm:pt modelId="{669F66E5-7FA5-4539-89E8-9508D08DEE21}" type="pres">
      <dgm:prSet presAssocID="{F16A58E5-602B-498C-A8DC-5F8CEE7CB537}" presName="hierRoot3" presStyleCnt="0"/>
      <dgm:spPr/>
    </dgm:pt>
    <dgm:pt modelId="{0716DBD5-D5DD-4880-817D-CFC84E9F88E9}" type="pres">
      <dgm:prSet presAssocID="{F16A58E5-602B-498C-A8DC-5F8CEE7CB537}" presName="composite3" presStyleCnt="0"/>
      <dgm:spPr/>
    </dgm:pt>
    <dgm:pt modelId="{585EF913-0B85-4338-A6A8-3F1A1E5C8050}" type="pres">
      <dgm:prSet presAssocID="{F16A58E5-602B-498C-A8DC-5F8CEE7CB537}" presName="background3" presStyleLbl="node3" presStyleIdx="1" presStyleCnt="4"/>
      <dgm:spPr/>
    </dgm:pt>
    <dgm:pt modelId="{90C1E070-9B79-4DE6-B46B-6DA92AAA48E0}" type="pres">
      <dgm:prSet presAssocID="{F16A58E5-602B-498C-A8DC-5F8CEE7CB537}" presName="text3" presStyleLbl="fgAcc3" presStyleIdx="1" presStyleCnt="4">
        <dgm:presLayoutVars>
          <dgm:chPref val="3"/>
        </dgm:presLayoutVars>
      </dgm:prSet>
      <dgm:spPr/>
    </dgm:pt>
    <dgm:pt modelId="{5E5A0707-AEBD-46B5-9CF0-102F2D7BA0C7}" type="pres">
      <dgm:prSet presAssocID="{F16A58E5-602B-498C-A8DC-5F8CEE7CB537}" presName="hierChild4" presStyleCnt="0"/>
      <dgm:spPr/>
    </dgm:pt>
    <dgm:pt modelId="{7D16231E-19AF-4575-9E98-FB39324180B6}" type="pres">
      <dgm:prSet presAssocID="{4C9B92C2-3E7A-40E3-A4B7-3E2499A886DF}" presName="Name10" presStyleLbl="parChTrans1D2" presStyleIdx="1" presStyleCnt="3"/>
      <dgm:spPr/>
    </dgm:pt>
    <dgm:pt modelId="{B7C34850-ADAC-46D7-9F65-D54B0DA9BF6F}" type="pres">
      <dgm:prSet presAssocID="{9250EB55-21C1-4494-9589-9FC0900DAA50}" presName="hierRoot2" presStyleCnt="0"/>
      <dgm:spPr/>
    </dgm:pt>
    <dgm:pt modelId="{016B9301-7399-48AF-B310-9B31097DE8C5}" type="pres">
      <dgm:prSet presAssocID="{9250EB55-21C1-4494-9589-9FC0900DAA50}" presName="composite2" presStyleCnt="0"/>
      <dgm:spPr/>
    </dgm:pt>
    <dgm:pt modelId="{C299A2A1-AE8E-44ED-B4D7-3FF187AF056F}" type="pres">
      <dgm:prSet presAssocID="{9250EB55-21C1-4494-9589-9FC0900DAA50}" presName="background2" presStyleLbl="node2" presStyleIdx="1" presStyleCnt="3"/>
      <dgm:spPr/>
    </dgm:pt>
    <dgm:pt modelId="{9978B651-69DA-41E5-A0A2-919B86CBAACA}" type="pres">
      <dgm:prSet presAssocID="{9250EB55-21C1-4494-9589-9FC0900DAA50}" presName="text2" presStyleLbl="fgAcc2" presStyleIdx="1" presStyleCnt="3">
        <dgm:presLayoutVars>
          <dgm:chPref val="3"/>
        </dgm:presLayoutVars>
      </dgm:prSet>
      <dgm:spPr/>
    </dgm:pt>
    <dgm:pt modelId="{E39703C9-41A0-4841-BD13-1DE242B5EF37}" type="pres">
      <dgm:prSet presAssocID="{9250EB55-21C1-4494-9589-9FC0900DAA50}" presName="hierChild3" presStyleCnt="0"/>
      <dgm:spPr/>
    </dgm:pt>
    <dgm:pt modelId="{621C839D-E631-42A3-B4E7-E0832B3D4494}" type="pres">
      <dgm:prSet presAssocID="{47AFCEE6-89EA-4ED8-AE4B-D59804E0CFFB}" presName="Name17" presStyleLbl="parChTrans1D3" presStyleIdx="2" presStyleCnt="4"/>
      <dgm:spPr/>
    </dgm:pt>
    <dgm:pt modelId="{DF405551-B9D7-4D57-AC1F-D947E77987C1}" type="pres">
      <dgm:prSet presAssocID="{D5804E91-4D53-47C0-B384-A56B42EDFD9F}" presName="hierRoot3" presStyleCnt="0"/>
      <dgm:spPr/>
    </dgm:pt>
    <dgm:pt modelId="{8FB4BB0C-2397-4B39-AC3F-517596CF5417}" type="pres">
      <dgm:prSet presAssocID="{D5804E91-4D53-47C0-B384-A56B42EDFD9F}" presName="composite3" presStyleCnt="0"/>
      <dgm:spPr/>
    </dgm:pt>
    <dgm:pt modelId="{A1A1FAB1-048F-4D6A-9C30-8CF318850860}" type="pres">
      <dgm:prSet presAssocID="{D5804E91-4D53-47C0-B384-A56B42EDFD9F}" presName="background3" presStyleLbl="node3" presStyleIdx="2" presStyleCnt="4"/>
      <dgm:spPr/>
    </dgm:pt>
    <dgm:pt modelId="{36AB2C21-DE9D-4584-95DB-5C45FF856105}" type="pres">
      <dgm:prSet presAssocID="{D5804E91-4D53-47C0-B384-A56B42EDFD9F}" presName="text3" presStyleLbl="fgAcc3" presStyleIdx="2" presStyleCnt="4">
        <dgm:presLayoutVars>
          <dgm:chPref val="3"/>
        </dgm:presLayoutVars>
      </dgm:prSet>
      <dgm:spPr/>
    </dgm:pt>
    <dgm:pt modelId="{E197336F-9AB0-4ABD-B86B-639B9EFC6175}" type="pres">
      <dgm:prSet presAssocID="{D5804E91-4D53-47C0-B384-A56B42EDFD9F}" presName="hierChild4" presStyleCnt="0"/>
      <dgm:spPr/>
    </dgm:pt>
    <dgm:pt modelId="{EFAA9BC2-7074-4563-A8EB-2D7BD7E48345}" type="pres">
      <dgm:prSet presAssocID="{06D23DD3-B3F1-45CC-8C96-BC2E8C807A6C}" presName="Name17" presStyleLbl="parChTrans1D3" presStyleIdx="3" presStyleCnt="4"/>
      <dgm:spPr/>
    </dgm:pt>
    <dgm:pt modelId="{6D5A897E-4CC7-4B4C-9DB7-ECD3B974623F}" type="pres">
      <dgm:prSet presAssocID="{00720DA5-55D3-4E75-8A6C-4CA7CD12EE60}" presName="hierRoot3" presStyleCnt="0"/>
      <dgm:spPr/>
    </dgm:pt>
    <dgm:pt modelId="{54DEA174-2483-4D15-8DCE-D9DF924E5D1C}" type="pres">
      <dgm:prSet presAssocID="{00720DA5-55D3-4E75-8A6C-4CA7CD12EE60}" presName="composite3" presStyleCnt="0"/>
      <dgm:spPr/>
    </dgm:pt>
    <dgm:pt modelId="{9EEBC7C5-5A64-4B80-B527-66367806E3FA}" type="pres">
      <dgm:prSet presAssocID="{00720DA5-55D3-4E75-8A6C-4CA7CD12EE60}" presName="background3" presStyleLbl="node3" presStyleIdx="3" presStyleCnt="4"/>
      <dgm:spPr/>
    </dgm:pt>
    <dgm:pt modelId="{DE319B35-321F-44BF-8787-28FC3BAD84D7}" type="pres">
      <dgm:prSet presAssocID="{00720DA5-55D3-4E75-8A6C-4CA7CD12EE60}" presName="text3" presStyleLbl="fgAcc3" presStyleIdx="3" presStyleCnt="4">
        <dgm:presLayoutVars>
          <dgm:chPref val="3"/>
        </dgm:presLayoutVars>
      </dgm:prSet>
      <dgm:spPr/>
    </dgm:pt>
    <dgm:pt modelId="{905FA45B-71DB-4747-BF08-A659A0EFEF09}" type="pres">
      <dgm:prSet presAssocID="{00720DA5-55D3-4E75-8A6C-4CA7CD12EE60}" presName="hierChild4" presStyleCnt="0"/>
      <dgm:spPr/>
    </dgm:pt>
    <dgm:pt modelId="{61389A99-D9EB-44E7-A095-5C19AA2F74D6}" type="pres">
      <dgm:prSet presAssocID="{57BAF277-B468-4E79-9A06-E9976A988B92}" presName="Name10" presStyleLbl="parChTrans1D2" presStyleIdx="2" presStyleCnt="3"/>
      <dgm:spPr/>
    </dgm:pt>
    <dgm:pt modelId="{9EE005B9-A089-4136-8685-7EABEE092357}" type="pres">
      <dgm:prSet presAssocID="{496932D0-CE9B-4572-82B0-B1F799455374}" presName="hierRoot2" presStyleCnt="0"/>
      <dgm:spPr/>
    </dgm:pt>
    <dgm:pt modelId="{2ECB5A26-DBCA-4BB7-8E33-B80FF488E214}" type="pres">
      <dgm:prSet presAssocID="{496932D0-CE9B-4572-82B0-B1F799455374}" presName="composite2" presStyleCnt="0"/>
      <dgm:spPr/>
    </dgm:pt>
    <dgm:pt modelId="{6DFB4652-439F-417C-A764-B6901BB28687}" type="pres">
      <dgm:prSet presAssocID="{496932D0-CE9B-4572-82B0-B1F799455374}" presName="background2" presStyleLbl="node2" presStyleIdx="2" presStyleCnt="3"/>
      <dgm:spPr/>
    </dgm:pt>
    <dgm:pt modelId="{A200AF19-445C-457B-AA79-3EBA9613B7BF}" type="pres">
      <dgm:prSet presAssocID="{496932D0-CE9B-4572-82B0-B1F799455374}" presName="text2" presStyleLbl="fgAcc2" presStyleIdx="2" presStyleCnt="3">
        <dgm:presLayoutVars>
          <dgm:chPref val="3"/>
        </dgm:presLayoutVars>
      </dgm:prSet>
      <dgm:spPr/>
    </dgm:pt>
    <dgm:pt modelId="{AFA28D22-063E-4CAB-9BC0-177856997618}" type="pres">
      <dgm:prSet presAssocID="{496932D0-CE9B-4572-82B0-B1F799455374}" presName="hierChild3" presStyleCnt="0"/>
      <dgm:spPr/>
    </dgm:pt>
  </dgm:ptLst>
  <dgm:cxnLst>
    <dgm:cxn modelId="{20E6821A-5345-418A-96C5-895ED60E5024}" type="presOf" srcId="{496932D0-CE9B-4572-82B0-B1F799455374}" destId="{A200AF19-445C-457B-AA79-3EBA9613B7BF}" srcOrd="0" destOrd="0" presId="urn:microsoft.com/office/officeart/2005/8/layout/hierarchy1"/>
    <dgm:cxn modelId="{F359E828-7BAF-4591-B0D2-0235A7DDDC7F}" type="presOf" srcId="{2E3689B3-6B66-4F5D-B412-7F72FB961521}" destId="{70363204-4A1E-4F38-8A15-5A6EE7CBE68F}" srcOrd="0" destOrd="0" presId="urn:microsoft.com/office/officeart/2005/8/layout/hierarchy1"/>
    <dgm:cxn modelId="{DBBD6A29-B632-424D-9A83-F1A93247746F}" type="presOf" srcId="{9250EB55-21C1-4494-9589-9FC0900DAA50}" destId="{9978B651-69DA-41E5-A0A2-919B86CBAACA}" srcOrd="0" destOrd="0" presId="urn:microsoft.com/office/officeart/2005/8/layout/hierarchy1"/>
    <dgm:cxn modelId="{E9DD9C2E-D1A9-4531-85DC-2284974371B9}" srcId="{9250EB55-21C1-4494-9589-9FC0900DAA50}" destId="{00720DA5-55D3-4E75-8A6C-4CA7CD12EE60}" srcOrd="1" destOrd="0" parTransId="{06D23DD3-B3F1-45CC-8C96-BC2E8C807A6C}" sibTransId="{4B03A1F6-BC68-4D14-9899-2FC7B4E05C30}"/>
    <dgm:cxn modelId="{65C72962-B496-45F3-A571-490629DD6FD7}" srcId="{40957AE6-F4C2-4D0E-A4A4-E2ACADB74795}" destId="{488040EB-EA6C-4759-B2EF-0AE567D47A36}" srcOrd="0" destOrd="0" parTransId="{FDA9DAA1-53E8-45FE-BC4E-7222100193FE}" sibTransId="{9D500A70-29E8-439C-B4C9-FADD4723E527}"/>
    <dgm:cxn modelId="{E7BED162-557D-456F-A1C7-BB7C4FDEDFEF}" srcId="{205BED7C-0491-4387-BCCA-95F40E7F3CCC}" destId="{CE9E9FCB-08E4-4FDC-B4A1-68FE596FF765}" srcOrd="0" destOrd="0" parTransId="{C1FB6F94-CCC2-418A-9129-8AE3E00CA653}" sibTransId="{5A31A96B-C760-4108-BE52-E41E9162BC05}"/>
    <dgm:cxn modelId="{26C3CA68-FA9A-4EF8-82A6-0EA425218FBD}" type="presOf" srcId="{06D23DD3-B3F1-45CC-8C96-BC2E8C807A6C}" destId="{EFAA9BC2-7074-4563-A8EB-2D7BD7E48345}" srcOrd="0" destOrd="0" presId="urn:microsoft.com/office/officeart/2005/8/layout/hierarchy1"/>
    <dgm:cxn modelId="{4B435E6A-81A3-48CE-8762-AAB9911F1D89}" type="presOf" srcId="{F16A58E5-602B-498C-A8DC-5F8CEE7CB537}" destId="{90C1E070-9B79-4DE6-B46B-6DA92AAA48E0}" srcOrd="0" destOrd="0" presId="urn:microsoft.com/office/officeart/2005/8/layout/hierarchy1"/>
    <dgm:cxn modelId="{F539087D-1486-439F-870C-099FE34B6CF8}" srcId="{205BED7C-0491-4387-BCCA-95F40E7F3CCC}" destId="{F16A58E5-602B-498C-A8DC-5F8CEE7CB537}" srcOrd="1" destOrd="0" parTransId="{2E3689B3-6B66-4F5D-B412-7F72FB961521}" sibTransId="{C9AFDEA2-0F13-4E2A-9AB6-A8DF6731183E}"/>
    <dgm:cxn modelId="{EFCAE37F-DCBF-4F75-821F-4E3519FB03CC}" type="presOf" srcId="{205BED7C-0491-4387-BCCA-95F40E7F3CCC}" destId="{EF21A518-29B7-4BD7-9402-BC2EB7493345}" srcOrd="0" destOrd="0" presId="urn:microsoft.com/office/officeart/2005/8/layout/hierarchy1"/>
    <dgm:cxn modelId="{251B8699-79C9-46D6-B29B-DB814E492179}" srcId="{488040EB-EA6C-4759-B2EF-0AE567D47A36}" destId="{496932D0-CE9B-4572-82B0-B1F799455374}" srcOrd="2" destOrd="0" parTransId="{57BAF277-B468-4E79-9A06-E9976A988B92}" sibTransId="{3D7412FC-5F14-4FA4-8CAC-E4FAE197A671}"/>
    <dgm:cxn modelId="{A4600C9A-F8A4-4893-9EF3-C68B528F685F}" type="presOf" srcId="{4C9B92C2-3E7A-40E3-A4B7-3E2499A886DF}" destId="{7D16231E-19AF-4575-9E98-FB39324180B6}" srcOrd="0" destOrd="0" presId="urn:microsoft.com/office/officeart/2005/8/layout/hierarchy1"/>
    <dgm:cxn modelId="{C6123F9F-7B0B-442D-87F6-1E20A5287DFB}" type="presOf" srcId="{40957AE6-F4C2-4D0E-A4A4-E2ACADB74795}" destId="{72436198-4EFF-40D0-93D3-71B3910E518D}" srcOrd="0" destOrd="0" presId="urn:microsoft.com/office/officeart/2005/8/layout/hierarchy1"/>
    <dgm:cxn modelId="{24B8D7A0-D182-41BA-A4DF-A400354F6C48}" type="presOf" srcId="{00720DA5-55D3-4E75-8A6C-4CA7CD12EE60}" destId="{DE319B35-321F-44BF-8787-28FC3BAD84D7}" srcOrd="0" destOrd="0" presId="urn:microsoft.com/office/officeart/2005/8/layout/hierarchy1"/>
    <dgm:cxn modelId="{4BB56DB2-E7CF-4FE7-B4A1-AA062C58245A}" srcId="{488040EB-EA6C-4759-B2EF-0AE567D47A36}" destId="{205BED7C-0491-4387-BCCA-95F40E7F3CCC}" srcOrd="0" destOrd="0" parTransId="{1443BD5F-1BBE-484C-A1AC-0E0CAC8796BA}" sibTransId="{6CB502A6-837D-4A3A-9270-3729F1FBE2CB}"/>
    <dgm:cxn modelId="{C44FCAB8-A4B2-4321-8C44-F9AB06882BFA}" srcId="{488040EB-EA6C-4759-B2EF-0AE567D47A36}" destId="{9250EB55-21C1-4494-9589-9FC0900DAA50}" srcOrd="1" destOrd="0" parTransId="{4C9B92C2-3E7A-40E3-A4B7-3E2499A886DF}" sibTransId="{4C98243D-FAB1-4DFB-819D-27770ADF57A7}"/>
    <dgm:cxn modelId="{731E9DC3-C652-45EE-ABF7-7D549F539663}" srcId="{9250EB55-21C1-4494-9589-9FC0900DAA50}" destId="{D5804E91-4D53-47C0-B384-A56B42EDFD9F}" srcOrd="0" destOrd="0" parTransId="{47AFCEE6-89EA-4ED8-AE4B-D59804E0CFFB}" sibTransId="{106FE3C6-BC59-4AE2-8A80-0E2279F616FB}"/>
    <dgm:cxn modelId="{03308DC4-69A3-4507-BEA5-C42E2869373A}" type="presOf" srcId="{57BAF277-B468-4E79-9A06-E9976A988B92}" destId="{61389A99-D9EB-44E7-A095-5C19AA2F74D6}" srcOrd="0" destOrd="0" presId="urn:microsoft.com/office/officeart/2005/8/layout/hierarchy1"/>
    <dgm:cxn modelId="{8D1F3AC9-D504-4C72-BAFA-04B2C4B0E403}" type="presOf" srcId="{D5804E91-4D53-47C0-B384-A56B42EDFD9F}" destId="{36AB2C21-DE9D-4584-95DB-5C45FF856105}" srcOrd="0" destOrd="0" presId="urn:microsoft.com/office/officeart/2005/8/layout/hierarchy1"/>
    <dgm:cxn modelId="{138237EA-3249-4BBF-92E2-6106D8317860}" type="presOf" srcId="{C1FB6F94-CCC2-418A-9129-8AE3E00CA653}" destId="{8F73096B-8A57-402C-95EE-B93D1B29CB9E}" srcOrd="0" destOrd="0" presId="urn:microsoft.com/office/officeart/2005/8/layout/hierarchy1"/>
    <dgm:cxn modelId="{AD2E11EB-CC3B-4A88-BA46-0BEC5FDBC1F1}" type="presOf" srcId="{47AFCEE6-89EA-4ED8-AE4B-D59804E0CFFB}" destId="{621C839D-E631-42A3-B4E7-E0832B3D4494}" srcOrd="0" destOrd="0" presId="urn:microsoft.com/office/officeart/2005/8/layout/hierarchy1"/>
    <dgm:cxn modelId="{9D6B8FEB-34A4-4849-95B4-41339F27600B}" type="presOf" srcId="{CE9E9FCB-08E4-4FDC-B4A1-68FE596FF765}" destId="{87AE10C0-61F4-4C52-80C7-E604546F47EB}" srcOrd="0" destOrd="0" presId="urn:microsoft.com/office/officeart/2005/8/layout/hierarchy1"/>
    <dgm:cxn modelId="{61A53DF1-DF15-4E32-94EF-937C1B5AA82A}" type="presOf" srcId="{1443BD5F-1BBE-484C-A1AC-0E0CAC8796BA}" destId="{9A5CBAB3-F6BC-4180-97B2-0000135C53CB}" srcOrd="0" destOrd="0" presId="urn:microsoft.com/office/officeart/2005/8/layout/hierarchy1"/>
    <dgm:cxn modelId="{ECC218FF-43FD-4366-B3DF-50E74472613D}" type="presOf" srcId="{488040EB-EA6C-4759-B2EF-0AE567D47A36}" destId="{208CF65C-2644-4BE4-8894-A26B2D4761B2}" srcOrd="0" destOrd="0" presId="urn:microsoft.com/office/officeart/2005/8/layout/hierarchy1"/>
    <dgm:cxn modelId="{1615F000-BEB8-4184-BFF5-589E22267091}" type="presParOf" srcId="{72436198-4EFF-40D0-93D3-71B3910E518D}" destId="{3969F390-B5F1-4091-803A-EAB969AF9A59}" srcOrd="0" destOrd="0" presId="urn:microsoft.com/office/officeart/2005/8/layout/hierarchy1"/>
    <dgm:cxn modelId="{B61BFA3B-FD7A-4463-938F-039387E78816}" type="presParOf" srcId="{3969F390-B5F1-4091-803A-EAB969AF9A59}" destId="{664191A8-3329-4C47-94D5-F6C3824D9263}" srcOrd="0" destOrd="0" presId="urn:microsoft.com/office/officeart/2005/8/layout/hierarchy1"/>
    <dgm:cxn modelId="{C992CEF1-E3C6-4E1F-B78A-12BAC60D22A3}" type="presParOf" srcId="{664191A8-3329-4C47-94D5-F6C3824D9263}" destId="{A7A0CA62-4FE4-4044-85AA-D5AC176568D6}" srcOrd="0" destOrd="0" presId="urn:microsoft.com/office/officeart/2005/8/layout/hierarchy1"/>
    <dgm:cxn modelId="{2E2B33CF-6557-4954-ABBC-6259823790BF}" type="presParOf" srcId="{664191A8-3329-4C47-94D5-F6C3824D9263}" destId="{208CF65C-2644-4BE4-8894-A26B2D4761B2}" srcOrd="1" destOrd="0" presId="urn:microsoft.com/office/officeart/2005/8/layout/hierarchy1"/>
    <dgm:cxn modelId="{E9F550DF-ECDE-490D-9A3F-04E87FF64546}" type="presParOf" srcId="{3969F390-B5F1-4091-803A-EAB969AF9A59}" destId="{BC2728C3-B885-4C14-BF22-1BC0F6173F2F}" srcOrd="1" destOrd="0" presId="urn:microsoft.com/office/officeart/2005/8/layout/hierarchy1"/>
    <dgm:cxn modelId="{F91EA6CE-611F-4341-9944-22236FF8B54E}" type="presParOf" srcId="{BC2728C3-B885-4C14-BF22-1BC0F6173F2F}" destId="{9A5CBAB3-F6BC-4180-97B2-0000135C53CB}" srcOrd="0" destOrd="0" presId="urn:microsoft.com/office/officeart/2005/8/layout/hierarchy1"/>
    <dgm:cxn modelId="{D0F6CA62-9025-437A-BBFC-2259ED1E1FAE}" type="presParOf" srcId="{BC2728C3-B885-4C14-BF22-1BC0F6173F2F}" destId="{24D7DA39-914C-4CB6-919C-DA90F65A2A27}" srcOrd="1" destOrd="0" presId="urn:microsoft.com/office/officeart/2005/8/layout/hierarchy1"/>
    <dgm:cxn modelId="{ED37F288-682A-4B13-959B-C86FAE063ADD}" type="presParOf" srcId="{24D7DA39-914C-4CB6-919C-DA90F65A2A27}" destId="{7BB9F65C-58A2-4B27-AEE2-88AFFBDC27B7}" srcOrd="0" destOrd="0" presId="urn:microsoft.com/office/officeart/2005/8/layout/hierarchy1"/>
    <dgm:cxn modelId="{0D18E9B3-86D1-4202-A8CE-0FFCFD409975}" type="presParOf" srcId="{7BB9F65C-58A2-4B27-AEE2-88AFFBDC27B7}" destId="{2CD75979-0618-4B8A-85FE-01124F7E3FF3}" srcOrd="0" destOrd="0" presId="urn:microsoft.com/office/officeart/2005/8/layout/hierarchy1"/>
    <dgm:cxn modelId="{B938D8D3-06B1-4E78-97C2-ADCF4FFB73A3}" type="presParOf" srcId="{7BB9F65C-58A2-4B27-AEE2-88AFFBDC27B7}" destId="{EF21A518-29B7-4BD7-9402-BC2EB7493345}" srcOrd="1" destOrd="0" presId="urn:microsoft.com/office/officeart/2005/8/layout/hierarchy1"/>
    <dgm:cxn modelId="{16EF3D49-AF1E-4A03-9ED8-37571A006A07}" type="presParOf" srcId="{24D7DA39-914C-4CB6-919C-DA90F65A2A27}" destId="{60F7B9BB-46F8-44BA-B8B7-9C6007ECD930}" srcOrd="1" destOrd="0" presId="urn:microsoft.com/office/officeart/2005/8/layout/hierarchy1"/>
    <dgm:cxn modelId="{50A91182-5D88-4F4A-93B7-B25C0D48E696}" type="presParOf" srcId="{60F7B9BB-46F8-44BA-B8B7-9C6007ECD930}" destId="{8F73096B-8A57-402C-95EE-B93D1B29CB9E}" srcOrd="0" destOrd="0" presId="urn:microsoft.com/office/officeart/2005/8/layout/hierarchy1"/>
    <dgm:cxn modelId="{DBBC5BB3-BFFE-41CA-9F9D-F0F24986488D}" type="presParOf" srcId="{60F7B9BB-46F8-44BA-B8B7-9C6007ECD930}" destId="{9B4F4C62-5D21-4379-9640-AEC1E82D97A2}" srcOrd="1" destOrd="0" presId="urn:microsoft.com/office/officeart/2005/8/layout/hierarchy1"/>
    <dgm:cxn modelId="{77FBCB9C-A13E-4D94-9616-316DB9865FB5}" type="presParOf" srcId="{9B4F4C62-5D21-4379-9640-AEC1E82D97A2}" destId="{FA67EBB8-0D6D-46A6-9E02-E7A86423C0AB}" srcOrd="0" destOrd="0" presId="urn:microsoft.com/office/officeart/2005/8/layout/hierarchy1"/>
    <dgm:cxn modelId="{FDCE5A59-BE38-4F67-B6D5-1942D4D705B6}" type="presParOf" srcId="{FA67EBB8-0D6D-46A6-9E02-E7A86423C0AB}" destId="{D7605227-1344-4880-8E19-498250F9B4C6}" srcOrd="0" destOrd="0" presId="urn:microsoft.com/office/officeart/2005/8/layout/hierarchy1"/>
    <dgm:cxn modelId="{9E44616B-FAC6-4EF1-8B01-056CB01EA360}" type="presParOf" srcId="{FA67EBB8-0D6D-46A6-9E02-E7A86423C0AB}" destId="{87AE10C0-61F4-4C52-80C7-E604546F47EB}" srcOrd="1" destOrd="0" presId="urn:microsoft.com/office/officeart/2005/8/layout/hierarchy1"/>
    <dgm:cxn modelId="{40E130B3-47F4-4440-B6F5-A2D36FE1AC31}" type="presParOf" srcId="{9B4F4C62-5D21-4379-9640-AEC1E82D97A2}" destId="{02F0D430-F6E5-49AA-B227-C300BE2F9E67}" srcOrd="1" destOrd="0" presId="urn:microsoft.com/office/officeart/2005/8/layout/hierarchy1"/>
    <dgm:cxn modelId="{ADDAAAD1-DA4B-46AE-B566-2618E7837935}" type="presParOf" srcId="{60F7B9BB-46F8-44BA-B8B7-9C6007ECD930}" destId="{70363204-4A1E-4F38-8A15-5A6EE7CBE68F}" srcOrd="2" destOrd="0" presId="urn:microsoft.com/office/officeart/2005/8/layout/hierarchy1"/>
    <dgm:cxn modelId="{174C73DB-9FD1-4395-8572-039129D3A9D0}" type="presParOf" srcId="{60F7B9BB-46F8-44BA-B8B7-9C6007ECD930}" destId="{669F66E5-7FA5-4539-89E8-9508D08DEE21}" srcOrd="3" destOrd="0" presId="urn:microsoft.com/office/officeart/2005/8/layout/hierarchy1"/>
    <dgm:cxn modelId="{EF6E7E2C-D8EA-4A02-9995-E704ED082E32}" type="presParOf" srcId="{669F66E5-7FA5-4539-89E8-9508D08DEE21}" destId="{0716DBD5-D5DD-4880-817D-CFC84E9F88E9}" srcOrd="0" destOrd="0" presId="urn:microsoft.com/office/officeart/2005/8/layout/hierarchy1"/>
    <dgm:cxn modelId="{B71431AE-8D1D-4EDA-AE81-CC099569237A}" type="presParOf" srcId="{0716DBD5-D5DD-4880-817D-CFC84E9F88E9}" destId="{585EF913-0B85-4338-A6A8-3F1A1E5C8050}" srcOrd="0" destOrd="0" presId="urn:microsoft.com/office/officeart/2005/8/layout/hierarchy1"/>
    <dgm:cxn modelId="{0A88C67D-5412-4014-BA85-56DC275114D1}" type="presParOf" srcId="{0716DBD5-D5DD-4880-817D-CFC84E9F88E9}" destId="{90C1E070-9B79-4DE6-B46B-6DA92AAA48E0}" srcOrd="1" destOrd="0" presId="urn:microsoft.com/office/officeart/2005/8/layout/hierarchy1"/>
    <dgm:cxn modelId="{50436C7A-8519-4F62-9641-37C2504E55BD}" type="presParOf" srcId="{669F66E5-7FA5-4539-89E8-9508D08DEE21}" destId="{5E5A0707-AEBD-46B5-9CF0-102F2D7BA0C7}" srcOrd="1" destOrd="0" presId="urn:microsoft.com/office/officeart/2005/8/layout/hierarchy1"/>
    <dgm:cxn modelId="{AD58ADA3-92F4-4D67-B956-58FE15BA437B}" type="presParOf" srcId="{BC2728C3-B885-4C14-BF22-1BC0F6173F2F}" destId="{7D16231E-19AF-4575-9E98-FB39324180B6}" srcOrd="2" destOrd="0" presId="urn:microsoft.com/office/officeart/2005/8/layout/hierarchy1"/>
    <dgm:cxn modelId="{CA90D4EC-D8FF-41E9-9618-79CC2AA43A15}" type="presParOf" srcId="{BC2728C3-B885-4C14-BF22-1BC0F6173F2F}" destId="{B7C34850-ADAC-46D7-9F65-D54B0DA9BF6F}" srcOrd="3" destOrd="0" presId="urn:microsoft.com/office/officeart/2005/8/layout/hierarchy1"/>
    <dgm:cxn modelId="{4AD30648-ABAA-4DB4-AF00-6CC9B3183ED2}" type="presParOf" srcId="{B7C34850-ADAC-46D7-9F65-D54B0DA9BF6F}" destId="{016B9301-7399-48AF-B310-9B31097DE8C5}" srcOrd="0" destOrd="0" presId="urn:microsoft.com/office/officeart/2005/8/layout/hierarchy1"/>
    <dgm:cxn modelId="{257EB84D-BF67-481B-8E89-72902DD4E29F}" type="presParOf" srcId="{016B9301-7399-48AF-B310-9B31097DE8C5}" destId="{C299A2A1-AE8E-44ED-B4D7-3FF187AF056F}" srcOrd="0" destOrd="0" presId="urn:microsoft.com/office/officeart/2005/8/layout/hierarchy1"/>
    <dgm:cxn modelId="{D76230FF-F699-421C-8802-6ECDFD628BB8}" type="presParOf" srcId="{016B9301-7399-48AF-B310-9B31097DE8C5}" destId="{9978B651-69DA-41E5-A0A2-919B86CBAACA}" srcOrd="1" destOrd="0" presId="urn:microsoft.com/office/officeart/2005/8/layout/hierarchy1"/>
    <dgm:cxn modelId="{A35AC518-6A9C-477C-A332-C8E8A15AB05A}" type="presParOf" srcId="{B7C34850-ADAC-46D7-9F65-D54B0DA9BF6F}" destId="{E39703C9-41A0-4841-BD13-1DE242B5EF37}" srcOrd="1" destOrd="0" presId="urn:microsoft.com/office/officeart/2005/8/layout/hierarchy1"/>
    <dgm:cxn modelId="{343DA71F-B227-48CC-A5FE-1E0D49BC025E}" type="presParOf" srcId="{E39703C9-41A0-4841-BD13-1DE242B5EF37}" destId="{621C839D-E631-42A3-B4E7-E0832B3D4494}" srcOrd="0" destOrd="0" presId="urn:microsoft.com/office/officeart/2005/8/layout/hierarchy1"/>
    <dgm:cxn modelId="{C2794C83-C5DD-4084-98F1-3BDE0F56AC69}" type="presParOf" srcId="{E39703C9-41A0-4841-BD13-1DE242B5EF37}" destId="{DF405551-B9D7-4D57-AC1F-D947E77987C1}" srcOrd="1" destOrd="0" presId="urn:microsoft.com/office/officeart/2005/8/layout/hierarchy1"/>
    <dgm:cxn modelId="{61EE165C-F7C4-4DFD-8E60-BCCDEAEA6E07}" type="presParOf" srcId="{DF405551-B9D7-4D57-AC1F-D947E77987C1}" destId="{8FB4BB0C-2397-4B39-AC3F-517596CF5417}" srcOrd="0" destOrd="0" presId="urn:microsoft.com/office/officeart/2005/8/layout/hierarchy1"/>
    <dgm:cxn modelId="{84A38F0D-1C45-468A-8559-E2BD2D7B1048}" type="presParOf" srcId="{8FB4BB0C-2397-4B39-AC3F-517596CF5417}" destId="{A1A1FAB1-048F-4D6A-9C30-8CF318850860}" srcOrd="0" destOrd="0" presId="urn:microsoft.com/office/officeart/2005/8/layout/hierarchy1"/>
    <dgm:cxn modelId="{BCE33DE2-49A0-490E-A6CA-F65662042912}" type="presParOf" srcId="{8FB4BB0C-2397-4B39-AC3F-517596CF5417}" destId="{36AB2C21-DE9D-4584-95DB-5C45FF856105}" srcOrd="1" destOrd="0" presId="urn:microsoft.com/office/officeart/2005/8/layout/hierarchy1"/>
    <dgm:cxn modelId="{C07C5EDF-9311-4984-BC2F-A6071D2940B5}" type="presParOf" srcId="{DF405551-B9D7-4D57-AC1F-D947E77987C1}" destId="{E197336F-9AB0-4ABD-B86B-639B9EFC6175}" srcOrd="1" destOrd="0" presId="urn:microsoft.com/office/officeart/2005/8/layout/hierarchy1"/>
    <dgm:cxn modelId="{9CCA6600-90DB-4D79-A2DB-D7DC3476C103}" type="presParOf" srcId="{E39703C9-41A0-4841-BD13-1DE242B5EF37}" destId="{EFAA9BC2-7074-4563-A8EB-2D7BD7E48345}" srcOrd="2" destOrd="0" presId="urn:microsoft.com/office/officeart/2005/8/layout/hierarchy1"/>
    <dgm:cxn modelId="{D8366DEE-E178-42B0-A92D-12AF7469EDB1}" type="presParOf" srcId="{E39703C9-41A0-4841-BD13-1DE242B5EF37}" destId="{6D5A897E-4CC7-4B4C-9DB7-ECD3B974623F}" srcOrd="3" destOrd="0" presId="urn:microsoft.com/office/officeart/2005/8/layout/hierarchy1"/>
    <dgm:cxn modelId="{0E57895A-8FEB-4BB2-9243-656DA35CCD6D}" type="presParOf" srcId="{6D5A897E-4CC7-4B4C-9DB7-ECD3B974623F}" destId="{54DEA174-2483-4D15-8DCE-D9DF924E5D1C}" srcOrd="0" destOrd="0" presId="urn:microsoft.com/office/officeart/2005/8/layout/hierarchy1"/>
    <dgm:cxn modelId="{B509EB05-4D1B-4D19-BBAC-57F2F3E68B1F}" type="presParOf" srcId="{54DEA174-2483-4D15-8DCE-D9DF924E5D1C}" destId="{9EEBC7C5-5A64-4B80-B527-66367806E3FA}" srcOrd="0" destOrd="0" presId="urn:microsoft.com/office/officeart/2005/8/layout/hierarchy1"/>
    <dgm:cxn modelId="{B2F8563F-F405-49BF-B86C-DD7893764251}" type="presParOf" srcId="{54DEA174-2483-4D15-8DCE-D9DF924E5D1C}" destId="{DE319B35-321F-44BF-8787-28FC3BAD84D7}" srcOrd="1" destOrd="0" presId="urn:microsoft.com/office/officeart/2005/8/layout/hierarchy1"/>
    <dgm:cxn modelId="{9BCB87A3-6DD0-4916-8391-082B46BF172B}" type="presParOf" srcId="{6D5A897E-4CC7-4B4C-9DB7-ECD3B974623F}" destId="{905FA45B-71DB-4747-BF08-A659A0EFEF09}" srcOrd="1" destOrd="0" presId="urn:microsoft.com/office/officeart/2005/8/layout/hierarchy1"/>
    <dgm:cxn modelId="{922753AD-4BB5-438D-9F34-1D084832287B}" type="presParOf" srcId="{BC2728C3-B885-4C14-BF22-1BC0F6173F2F}" destId="{61389A99-D9EB-44E7-A095-5C19AA2F74D6}" srcOrd="4" destOrd="0" presId="urn:microsoft.com/office/officeart/2005/8/layout/hierarchy1"/>
    <dgm:cxn modelId="{2979A140-4B2B-45F8-B069-73B043BE53DD}" type="presParOf" srcId="{BC2728C3-B885-4C14-BF22-1BC0F6173F2F}" destId="{9EE005B9-A089-4136-8685-7EABEE092357}" srcOrd="5" destOrd="0" presId="urn:microsoft.com/office/officeart/2005/8/layout/hierarchy1"/>
    <dgm:cxn modelId="{D2B22A67-E5C7-422E-9B86-40331EE2D276}" type="presParOf" srcId="{9EE005B9-A089-4136-8685-7EABEE092357}" destId="{2ECB5A26-DBCA-4BB7-8E33-B80FF488E214}" srcOrd="0" destOrd="0" presId="urn:microsoft.com/office/officeart/2005/8/layout/hierarchy1"/>
    <dgm:cxn modelId="{28F0083C-F199-442E-A2EB-BC2483C790D3}" type="presParOf" srcId="{2ECB5A26-DBCA-4BB7-8E33-B80FF488E214}" destId="{6DFB4652-439F-417C-A764-B6901BB28687}" srcOrd="0" destOrd="0" presId="urn:microsoft.com/office/officeart/2005/8/layout/hierarchy1"/>
    <dgm:cxn modelId="{60F02916-5596-4B4D-BE40-01AA4A1BFB5F}" type="presParOf" srcId="{2ECB5A26-DBCA-4BB7-8E33-B80FF488E214}" destId="{A200AF19-445C-457B-AA79-3EBA9613B7BF}" srcOrd="1" destOrd="0" presId="urn:microsoft.com/office/officeart/2005/8/layout/hierarchy1"/>
    <dgm:cxn modelId="{A7E2805E-419F-46BE-80B4-72B6C7101410}" type="presParOf" srcId="{9EE005B9-A089-4136-8685-7EABEE092357}" destId="{AFA28D22-063E-4CAB-9BC0-17785699761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89A99-D9EB-44E7-A095-5C19AA2F74D6}">
      <dsp:nvSpPr>
        <dsp:cNvPr id="0" name=""/>
        <dsp:cNvSpPr/>
      </dsp:nvSpPr>
      <dsp:spPr>
        <a:xfrm>
          <a:off x="5677166" y="1066678"/>
          <a:ext cx="3075350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3075350" y="332464"/>
              </a:lnTo>
              <a:lnTo>
                <a:pt x="3075350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AA9BC2-7074-4563-A8EB-2D7BD7E48345}">
      <dsp:nvSpPr>
        <dsp:cNvPr id="0" name=""/>
        <dsp:cNvSpPr/>
      </dsp:nvSpPr>
      <dsp:spPr>
        <a:xfrm>
          <a:off x="6702282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C839D-E631-42A3-B4E7-E0832B3D4494}">
      <dsp:nvSpPr>
        <dsp:cNvPr id="0" name=""/>
        <dsp:cNvSpPr/>
      </dsp:nvSpPr>
      <dsp:spPr>
        <a:xfrm>
          <a:off x="5677166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16231E-19AF-4575-9E98-FB39324180B6}">
      <dsp:nvSpPr>
        <dsp:cNvPr id="0" name=""/>
        <dsp:cNvSpPr/>
      </dsp:nvSpPr>
      <dsp:spPr>
        <a:xfrm>
          <a:off x="5677166" y="1066678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63204-4A1E-4F38-8A15-5A6EE7CBE68F}">
      <dsp:nvSpPr>
        <dsp:cNvPr id="0" name=""/>
        <dsp:cNvSpPr/>
      </dsp:nvSpPr>
      <dsp:spPr>
        <a:xfrm>
          <a:off x="2601815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3096B-8A57-402C-95EE-B93D1B29CB9E}">
      <dsp:nvSpPr>
        <dsp:cNvPr id="0" name=""/>
        <dsp:cNvSpPr/>
      </dsp:nvSpPr>
      <dsp:spPr>
        <a:xfrm>
          <a:off x="1576698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5CBAB3-F6BC-4180-97B2-0000135C53CB}">
      <dsp:nvSpPr>
        <dsp:cNvPr id="0" name=""/>
        <dsp:cNvSpPr/>
      </dsp:nvSpPr>
      <dsp:spPr>
        <a:xfrm>
          <a:off x="2601815" y="1066678"/>
          <a:ext cx="3075350" cy="487862"/>
        </a:xfrm>
        <a:custGeom>
          <a:avLst/>
          <a:gdLst/>
          <a:ahLst/>
          <a:cxnLst/>
          <a:rect l="0" t="0" r="0" b="0"/>
          <a:pathLst>
            <a:path>
              <a:moveTo>
                <a:pt x="3075350" y="0"/>
              </a:moveTo>
              <a:lnTo>
                <a:pt x="3075350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0CA62-4FE4-4044-85AA-D5AC176568D6}">
      <dsp:nvSpPr>
        <dsp:cNvPr id="0" name=""/>
        <dsp:cNvSpPr/>
      </dsp:nvSpPr>
      <dsp:spPr>
        <a:xfrm>
          <a:off x="4838433" y="1489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CF65C-2644-4BE4-8894-A26B2D4761B2}">
      <dsp:nvSpPr>
        <dsp:cNvPr id="0" name=""/>
        <dsp:cNvSpPr/>
      </dsp:nvSpPr>
      <dsp:spPr>
        <a:xfrm>
          <a:off x="5024818" y="178554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200" b="1" kern="1200" dirty="0"/>
            <a:t>本社</a:t>
          </a:r>
        </a:p>
      </dsp:txBody>
      <dsp:txXfrm>
        <a:off x="5056016" y="209752"/>
        <a:ext cx="1615068" cy="1002793"/>
      </dsp:txXfrm>
    </dsp:sp>
    <dsp:sp modelId="{2CD75979-0618-4B8A-85FE-01124F7E3FF3}">
      <dsp:nvSpPr>
        <dsp:cNvPr id="0" name=""/>
        <dsp:cNvSpPr/>
      </dsp:nvSpPr>
      <dsp:spPr>
        <a:xfrm>
          <a:off x="1763083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1A518-29B7-4BD7-9402-BC2EB7493345}">
      <dsp:nvSpPr>
        <dsp:cNvPr id="0" name=""/>
        <dsp:cNvSpPr/>
      </dsp:nvSpPr>
      <dsp:spPr>
        <a:xfrm>
          <a:off x="1949467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200" b="1" kern="1200" dirty="0"/>
            <a:t>生産本部</a:t>
          </a:r>
        </a:p>
      </dsp:txBody>
      <dsp:txXfrm>
        <a:off x="1980665" y="1762804"/>
        <a:ext cx="1615068" cy="1002793"/>
      </dsp:txXfrm>
    </dsp:sp>
    <dsp:sp modelId="{D7605227-1344-4880-8E19-498250F9B4C6}">
      <dsp:nvSpPr>
        <dsp:cNvPr id="0" name=""/>
        <dsp:cNvSpPr/>
      </dsp:nvSpPr>
      <dsp:spPr>
        <a:xfrm>
          <a:off x="737966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E10C0-61F4-4C52-80C7-E604546F47EB}">
      <dsp:nvSpPr>
        <dsp:cNvPr id="0" name=""/>
        <dsp:cNvSpPr/>
      </dsp:nvSpPr>
      <dsp:spPr>
        <a:xfrm>
          <a:off x="924351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200" b="1" kern="1200" dirty="0"/>
            <a:t>設計部</a:t>
          </a:r>
        </a:p>
      </dsp:txBody>
      <dsp:txXfrm>
        <a:off x="955549" y="3315857"/>
        <a:ext cx="1615068" cy="1002793"/>
      </dsp:txXfrm>
    </dsp:sp>
    <dsp:sp modelId="{585EF913-0B85-4338-A6A8-3F1A1E5C8050}">
      <dsp:nvSpPr>
        <dsp:cNvPr id="0" name=""/>
        <dsp:cNvSpPr/>
      </dsp:nvSpPr>
      <dsp:spPr>
        <a:xfrm>
          <a:off x="2788200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1E070-9B79-4DE6-B46B-6DA92AAA48E0}">
      <dsp:nvSpPr>
        <dsp:cNvPr id="0" name=""/>
        <dsp:cNvSpPr/>
      </dsp:nvSpPr>
      <dsp:spPr>
        <a:xfrm>
          <a:off x="2974584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200" b="1" kern="1200" dirty="0"/>
            <a:t>生産工場</a:t>
          </a:r>
        </a:p>
      </dsp:txBody>
      <dsp:txXfrm>
        <a:off x="3005782" y="3315857"/>
        <a:ext cx="1615068" cy="1002793"/>
      </dsp:txXfrm>
    </dsp:sp>
    <dsp:sp modelId="{C299A2A1-AE8E-44ED-B4D7-3FF187AF056F}">
      <dsp:nvSpPr>
        <dsp:cNvPr id="0" name=""/>
        <dsp:cNvSpPr/>
      </dsp:nvSpPr>
      <dsp:spPr>
        <a:xfrm>
          <a:off x="5863550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78B651-69DA-41E5-A0A2-919B86CBAACA}">
      <dsp:nvSpPr>
        <dsp:cNvPr id="0" name=""/>
        <dsp:cNvSpPr/>
      </dsp:nvSpPr>
      <dsp:spPr>
        <a:xfrm>
          <a:off x="6049935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200" b="1" kern="1200" dirty="0"/>
            <a:t>営業部</a:t>
          </a:r>
        </a:p>
      </dsp:txBody>
      <dsp:txXfrm>
        <a:off x="6081133" y="1762804"/>
        <a:ext cx="1615068" cy="1002793"/>
      </dsp:txXfrm>
    </dsp:sp>
    <dsp:sp modelId="{A1A1FAB1-048F-4D6A-9C30-8CF318850860}">
      <dsp:nvSpPr>
        <dsp:cNvPr id="0" name=""/>
        <dsp:cNvSpPr/>
      </dsp:nvSpPr>
      <dsp:spPr>
        <a:xfrm>
          <a:off x="4838433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B2C21-DE9D-4584-95DB-5C45FF856105}">
      <dsp:nvSpPr>
        <dsp:cNvPr id="0" name=""/>
        <dsp:cNvSpPr/>
      </dsp:nvSpPr>
      <dsp:spPr>
        <a:xfrm>
          <a:off x="5024818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200" b="1" kern="1200" dirty="0"/>
            <a:t>東日本支社</a:t>
          </a:r>
        </a:p>
      </dsp:txBody>
      <dsp:txXfrm>
        <a:off x="5056016" y="3315857"/>
        <a:ext cx="1615068" cy="1002793"/>
      </dsp:txXfrm>
    </dsp:sp>
    <dsp:sp modelId="{9EEBC7C5-5A64-4B80-B527-66367806E3FA}">
      <dsp:nvSpPr>
        <dsp:cNvPr id="0" name=""/>
        <dsp:cNvSpPr/>
      </dsp:nvSpPr>
      <dsp:spPr>
        <a:xfrm>
          <a:off x="6888667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19B35-321F-44BF-8787-28FC3BAD84D7}">
      <dsp:nvSpPr>
        <dsp:cNvPr id="0" name=""/>
        <dsp:cNvSpPr/>
      </dsp:nvSpPr>
      <dsp:spPr>
        <a:xfrm>
          <a:off x="7075052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200" b="1" kern="1200" dirty="0"/>
            <a:t>西日本支社</a:t>
          </a:r>
        </a:p>
      </dsp:txBody>
      <dsp:txXfrm>
        <a:off x="7106250" y="3315857"/>
        <a:ext cx="1615068" cy="1002793"/>
      </dsp:txXfrm>
    </dsp:sp>
    <dsp:sp modelId="{6DFB4652-439F-417C-A764-B6901BB28687}">
      <dsp:nvSpPr>
        <dsp:cNvPr id="0" name=""/>
        <dsp:cNvSpPr/>
      </dsp:nvSpPr>
      <dsp:spPr>
        <a:xfrm>
          <a:off x="7913784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0AF19-445C-457B-AA79-3EBA9613B7BF}">
      <dsp:nvSpPr>
        <dsp:cNvPr id="0" name=""/>
        <dsp:cNvSpPr/>
      </dsp:nvSpPr>
      <dsp:spPr>
        <a:xfrm>
          <a:off x="8100169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200" b="1" kern="1200" dirty="0"/>
            <a:t>管理部</a:t>
          </a:r>
        </a:p>
      </dsp:txBody>
      <dsp:txXfrm>
        <a:off x="8131367" y="1762804"/>
        <a:ext cx="1615068" cy="1002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43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1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55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25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00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96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76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12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3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49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63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063BA-FF90-411C-8099-7AD3933A000D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7D8A5-A769-40C5-A1FC-D34BD7761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50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604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組織図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4361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76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組織図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3</cp:revision>
  <dcterms:created xsi:type="dcterms:W3CDTF">2017-03-24T00:06:18Z</dcterms:created>
  <dcterms:modified xsi:type="dcterms:W3CDTF">2017-03-24T00:10:29Z</dcterms:modified>
</cp:coreProperties>
</file>