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/>
            <a:t>申込</a:t>
          </a:r>
          <a:endParaRPr kumimoji="1" lang="ja-JP" altLang="en-US" dirty="0"/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/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/>
        </a:p>
      </dgm:t>
    </dgm:pt>
    <dgm:pt modelId="{C9106320-993A-4EAD-BE66-7CB87CD58D35}">
      <dgm:prSet phldrT="[テキスト]"/>
      <dgm:spPr/>
      <dgm:t>
        <a:bodyPr/>
        <a:lstStyle/>
        <a:p>
          <a:r>
            <a:rPr kumimoji="1" lang="en-US" altLang="en-US" dirty="0"/>
            <a:t>IC</a:t>
          </a:r>
          <a:r>
            <a:rPr kumimoji="1" lang="ja-JP" altLang="en-US" dirty="0"/>
            <a:t>カード「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」を郵送で申込</a:t>
          </a:r>
          <a:endParaRPr kumimoji="1" lang="ja-JP" altLang="en-US" dirty="0"/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/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/>
        </a:p>
      </dgm:t>
    </dgm:pt>
    <dgm:pt modelId="{60500274-8E03-4BA1-BA51-A2A5FA9E97A1}">
      <dgm:prSet phldrT="[テキスト]"/>
      <dgm:spPr/>
      <dgm:t>
        <a:bodyPr/>
        <a:lstStyle/>
        <a:p>
          <a:r>
            <a:rPr kumimoji="1" lang="ja-JP" altLang="en-US" dirty="0"/>
            <a:t>申込には成人であることを示す証明書が必要</a:t>
          </a:r>
          <a:endParaRPr kumimoji="1" lang="ja-JP" altLang="en-US" dirty="0"/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/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/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/>
            <a:t>発行</a:t>
          </a:r>
          <a:endParaRPr kumimoji="1" lang="ja-JP" altLang="en-US" dirty="0"/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/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/>
        </a:p>
      </dgm:t>
    </dgm:pt>
    <dgm:pt modelId="{12968E58-5C1E-435D-B06A-15EE49963DE4}">
      <dgm:prSet phldrT="[テキスト]"/>
      <dgm:spPr/>
      <dgm:t>
        <a:bodyPr/>
        <a:lstStyle/>
        <a:p>
          <a:r>
            <a:rPr kumimoji="1" lang="ja-JP" altLang="en-US" dirty="0"/>
            <a:t>申込者に「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」を発行</a:t>
          </a:r>
          <a:endParaRPr kumimoji="1" lang="ja-JP" altLang="en-US" dirty="0"/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/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/>
        </a:p>
      </dgm:t>
    </dgm:pt>
    <dgm:pt modelId="{A63218BB-B4EF-4F52-BCBF-1A0C0E59361C}">
      <dgm:prSet phldrT="[テキスト]"/>
      <dgm:spPr/>
      <dgm:t>
        <a:bodyPr/>
        <a:lstStyle/>
        <a:p>
          <a:r>
            <a:rPr kumimoji="1" lang="ja-JP" altLang="en-US" dirty="0"/>
            <a:t>簡易書留郵便で発送</a:t>
          </a:r>
          <a:endParaRPr kumimoji="1" lang="ja-JP" altLang="en-US" dirty="0"/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/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/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/>
            <a:t>購入</a:t>
          </a:r>
          <a:endParaRPr kumimoji="1" lang="ja-JP" altLang="en-US" dirty="0"/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/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/>
        </a:p>
      </dgm:t>
    </dgm:pt>
    <dgm:pt modelId="{569A30B8-3FD9-4713-A48D-388BC57E75F6}">
      <dgm:prSet phldrT="[テキスト]"/>
      <dgm:spPr/>
      <dgm:t>
        <a:bodyPr/>
        <a:lstStyle/>
        <a:p>
          <a:r>
            <a:rPr kumimoji="1" lang="ja-JP" altLang="en-US" dirty="0"/>
            <a:t>タバコの購入には「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」が必要</a:t>
          </a:r>
          <a:endParaRPr kumimoji="1" lang="ja-JP" altLang="en-US" dirty="0"/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/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/>
        </a:p>
      </dgm:t>
    </dgm:pt>
    <dgm:pt modelId="{338DDA0F-8F31-4D83-BEB1-0EB17914B153}">
      <dgm:prSet phldrT="[テキスト]"/>
      <dgm:spPr/>
      <dgm:t>
        <a:bodyPr/>
        <a:lstStyle/>
        <a:p>
          <a:r>
            <a:rPr kumimoji="1" lang="ja-JP" altLang="en-US" dirty="0"/>
            <a:t>「</a:t>
          </a:r>
          <a:r>
            <a:rPr kumimoji="1" lang="en-US" altLang="en-US" dirty="0" err="1"/>
            <a:t>taspo</a:t>
          </a:r>
          <a:r>
            <a:rPr kumimoji="1" lang="ja-JP" altLang="en-US" dirty="0"/>
            <a:t>」は電子マネーとしても利用できる</a:t>
          </a:r>
          <a:endParaRPr kumimoji="1" lang="ja-JP" altLang="en-US" dirty="0"/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/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/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申込</a:t>
          </a:r>
          <a:endParaRPr kumimoji="1" lang="ja-JP" altLang="en-US" sz="1800" kern="1200" dirty="0"/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/>
            <a:t>IC</a:t>
          </a:r>
          <a:r>
            <a:rPr kumimoji="1" lang="ja-JP" altLang="en-US" sz="1700" kern="1200" dirty="0"/>
            <a:t>カード「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」を郵送で申込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申込には成人であることを示す証明書が必要</a:t>
          </a:r>
          <a:endParaRPr kumimoji="1" lang="ja-JP" altLang="en-US" sz="1700" kern="1200" dirty="0"/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発行</a:t>
          </a:r>
          <a:endParaRPr kumimoji="1" lang="ja-JP" altLang="en-US" sz="1800" kern="1200" dirty="0"/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申込者に「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」を発行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簡易書留郵便で発送</a:t>
          </a:r>
          <a:endParaRPr kumimoji="1" lang="ja-JP" altLang="en-US" sz="1700" kern="1200" dirty="0"/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購入</a:t>
          </a:r>
          <a:endParaRPr kumimoji="1" lang="ja-JP" altLang="en-US" sz="1800" kern="1200" dirty="0"/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タバコの購入には「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」が必要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/>
            <a:t>「</a:t>
          </a:r>
          <a:r>
            <a:rPr kumimoji="1" lang="en-US" altLang="en-US" sz="1700" kern="1200" dirty="0" err="1"/>
            <a:t>taspo</a:t>
          </a:r>
          <a:r>
            <a:rPr kumimoji="1" lang="ja-JP" altLang="en-US" sz="1700" kern="1200" dirty="0"/>
            <a:t>」は電子マネーとしても利用できる</a:t>
          </a:r>
          <a:endParaRPr kumimoji="1" lang="ja-JP" altLang="en-US" sz="1700" kern="1200" dirty="0"/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05011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</TotalTime>
  <Words>228</Words>
  <Application>Microsoft Office PowerPoint</Application>
  <PresentationFormat>ワイド画面</PresentationFormat>
  <Paragraphs>61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40</cp:revision>
  <dcterms:created xsi:type="dcterms:W3CDTF">2017-03-04T15:39:53Z</dcterms:created>
  <dcterms:modified xsi:type="dcterms:W3CDTF">2017-03-23T15:58:21Z</dcterms:modified>
</cp:coreProperties>
</file>