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39.299999999999997</c:v>
                </c:pt>
                <c:pt idx="1">
                  <c:v>39.4</c:v>
                </c:pt>
                <c:pt idx="2">
                  <c:v>38.200000000000003</c:v>
                </c:pt>
                <c:pt idx="3">
                  <c:v>32.4</c:v>
                </c:pt>
                <c:pt idx="4">
                  <c:v>32.200000000000003</c:v>
                </c:pt>
                <c:pt idx="5">
                  <c:v>30.1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91-4A93-AF2C-149FC8C6D6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11.3</c:v>
                </c:pt>
                <c:pt idx="1">
                  <c:v>11</c:v>
                </c:pt>
                <c:pt idx="2">
                  <c:v>10.9</c:v>
                </c:pt>
                <c:pt idx="3">
                  <c:v>9.6999999999999993</c:v>
                </c:pt>
                <c:pt idx="4">
                  <c:v>8.1999999999999993</c:v>
                </c:pt>
                <c:pt idx="5">
                  <c:v>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91-4A93-AF2C-149FC8C6D63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総数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24.2</c:v>
                </c:pt>
                <c:pt idx="1">
                  <c:v>24.1</c:v>
                </c:pt>
                <c:pt idx="2">
                  <c:v>23.4</c:v>
                </c:pt>
                <c:pt idx="3">
                  <c:v>20.100000000000001</c:v>
                </c:pt>
                <c:pt idx="4">
                  <c:v>19.3</c:v>
                </c:pt>
                <c:pt idx="5">
                  <c:v>18.2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F91-4A93-AF2C-149FC8C6D63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87827752"/>
        <c:axId val="287829064"/>
      </c:lineChart>
      <c:catAx>
        <c:axId val="287827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7829064"/>
        <c:crosses val="autoZero"/>
        <c:auto val="1"/>
        <c:lblAlgn val="ctr"/>
        <c:lblOffset val="100"/>
        <c:noMultiLvlLbl val="0"/>
      </c:catAx>
      <c:valAx>
        <c:axId val="28782906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87827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タバコの有害性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最近の喫煙者数の年次推移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未成年者の喫煙対策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31288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3889"/>
            <a:ext cx="8946541" cy="4946754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血管を収縮させ、</a:t>
            </a:r>
            <a:r>
              <a:rPr lang="ja-JP" altLang="en-US" u="sng" dirty="0"/>
              <a:t>心臓に負担</a:t>
            </a:r>
            <a:r>
              <a:rPr lang="ja-JP" altLang="en-US" dirty="0"/>
              <a:t>を与える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酸素の運搬を妨げる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心臓に負担</a:t>
            </a:r>
            <a:r>
              <a:rPr lang="ja-JP" altLang="en-US" dirty="0"/>
              <a:t>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pPr marL="0" indent="0" algn="r">
              <a:buNone/>
            </a:pPr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336090"/>
              </p:ext>
            </p:extLst>
          </p:nvPr>
        </p:nvGraphicFramePr>
        <p:xfrm>
          <a:off x="1103313" y="2052637"/>
          <a:ext cx="8947148" cy="4018380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>
                  <a:extLst>
                    <a:ext uri="{9D8B030D-6E8A-4147-A177-3AD203B41FA5}">
                      <a16:colId xmlns:a16="http://schemas.microsoft.com/office/drawing/2014/main" val="2006047225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4123497670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1186897114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54946255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658142399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72823452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101878842"/>
                    </a:ext>
                  </a:extLst>
                </a:gridCol>
              </a:tblGrid>
              <a:tr h="1004595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19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21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23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25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747016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男性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535473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女性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9.7%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7.9%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023398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総数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24.2%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23.4%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19.3%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32007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726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9898883"/>
              </p:ext>
            </p:extLst>
          </p:nvPr>
        </p:nvGraphicFramePr>
        <p:xfrm>
          <a:off x="1103313" y="1469035"/>
          <a:ext cx="8947150" cy="506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6195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28</TotalTime>
  <Words>162</Words>
  <Application>Microsoft Office PowerPoint</Application>
  <PresentationFormat>ワイド画面</PresentationFormat>
  <Paragraphs>51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32</cp:revision>
  <dcterms:created xsi:type="dcterms:W3CDTF">2017-03-04T15:39:53Z</dcterms:created>
  <dcterms:modified xsi:type="dcterms:W3CDTF">2017-03-21T23:13:14Z</dcterms:modified>
</cp:coreProperties>
</file>