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336090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529057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</TotalTime>
  <Words>162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31</cp:revision>
  <dcterms:created xsi:type="dcterms:W3CDTF">2017-03-04T15:39:53Z</dcterms:created>
  <dcterms:modified xsi:type="dcterms:W3CDTF">2017-03-21T20:45:16Z</dcterms:modified>
</cp:coreProperties>
</file>