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951930"/>
              </p:ext>
            </p:extLst>
          </p:nvPr>
        </p:nvGraphicFramePr>
        <p:xfrm>
          <a:off x="1103313" y="2052638"/>
          <a:ext cx="894714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男性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38.2</a:t>
                      </a:r>
                      <a:r>
                        <a:rPr kumimoji="1" lang="en-US" altLang="ja-JP" dirty="0"/>
                        <a:t>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32.4</a:t>
                      </a:r>
                      <a:r>
                        <a:rPr kumimoji="1" lang="en-US" altLang="ja-JP" dirty="0"/>
                        <a:t>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32.2</a:t>
                      </a:r>
                      <a:r>
                        <a:rPr kumimoji="1" lang="en-US" altLang="ja-JP" dirty="0"/>
                        <a:t>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30.1</a:t>
                      </a:r>
                      <a:r>
                        <a:rPr kumimoji="1" lang="en-US" altLang="ja-JP" dirty="0"/>
                        <a:t>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女性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11.0</a:t>
                      </a:r>
                      <a:r>
                        <a:rPr kumimoji="1" lang="en-US" altLang="ja-JP" dirty="0"/>
                        <a:t>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10.9</a:t>
                      </a:r>
                      <a:r>
                        <a:rPr kumimoji="1" lang="en-US" altLang="ja-JP" dirty="0"/>
                        <a:t>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9.7</a:t>
                      </a:r>
                      <a:r>
                        <a:rPr kumimoji="1" lang="en-US" altLang="ja-JP" dirty="0"/>
                        <a:t>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8.2</a:t>
                      </a:r>
                      <a:r>
                        <a:rPr kumimoji="1" lang="en-US" altLang="ja-JP" dirty="0"/>
                        <a:t>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7.9</a:t>
                      </a:r>
                      <a:r>
                        <a:rPr kumimoji="1" lang="en-US" altLang="ja-JP" dirty="0"/>
                        <a:t>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総数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24.1</a:t>
                      </a:r>
                      <a:r>
                        <a:rPr kumimoji="1" lang="en-US" altLang="ja-JP" dirty="0"/>
                        <a:t>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23.4</a:t>
                      </a:r>
                      <a:r>
                        <a:rPr kumimoji="1" lang="en-US" altLang="ja-JP" dirty="0"/>
                        <a:t>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20.1</a:t>
                      </a:r>
                      <a:r>
                        <a:rPr kumimoji="1" lang="en-US" altLang="ja-JP" dirty="0"/>
                        <a:t>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19.3</a:t>
                      </a:r>
                      <a:r>
                        <a:rPr kumimoji="1" lang="en-US" altLang="ja-JP" dirty="0"/>
                        <a:t>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155</Words>
  <Application>Microsoft Office PowerPoint</Application>
  <PresentationFormat>ワイド画面</PresentationFormat>
  <Paragraphs>49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24</cp:revision>
  <dcterms:created xsi:type="dcterms:W3CDTF">2017-03-04T15:39:53Z</dcterms:created>
  <dcterms:modified xsi:type="dcterms:W3CDTF">2017-03-19T19:01:14Z</dcterms:modified>
</cp:coreProperties>
</file>