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13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4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76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93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81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1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80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23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67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8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0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E228331-D65A-4AC8-9F14-FFDA1A08B52E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D83D592-E0B2-4088-B809-0A72C6C37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53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12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日本の自然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上高地の大正池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35" y="2255519"/>
            <a:ext cx="5000140" cy="375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5922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8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Calibri</vt:lpstr>
      <vt:lpstr>Calibri Light</vt:lpstr>
      <vt:lpstr>レトロスペクト</vt:lpstr>
      <vt:lpstr>PowerPoint プレゼンテーション</vt:lpstr>
      <vt:lpstr>日本の自然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2</cp:revision>
  <dcterms:created xsi:type="dcterms:W3CDTF">2017-03-18T18:58:46Z</dcterms:created>
  <dcterms:modified xsi:type="dcterms:W3CDTF">2017-03-18T19:02:51Z</dcterms:modified>
</cp:coreProperties>
</file>