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8331-D65A-4AC8-9F14-FFDA1A08B52E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D592-E0B2-4088-B809-0A72C6C37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13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8331-D65A-4AC8-9F14-FFDA1A08B52E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D592-E0B2-4088-B809-0A72C6C37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044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8331-D65A-4AC8-9F14-FFDA1A08B52E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D592-E0B2-4088-B809-0A72C6C37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76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8331-D65A-4AC8-9F14-FFDA1A08B52E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D592-E0B2-4088-B809-0A72C6C37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93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8331-D65A-4AC8-9F14-FFDA1A08B52E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D592-E0B2-4088-B809-0A72C6C37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381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8331-D65A-4AC8-9F14-FFDA1A08B52E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D592-E0B2-4088-B809-0A72C6C37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31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8331-D65A-4AC8-9F14-FFDA1A08B52E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D592-E0B2-4088-B809-0A72C6C37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80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8331-D65A-4AC8-9F14-FFDA1A08B52E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D592-E0B2-4088-B809-0A72C6C37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23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8331-D65A-4AC8-9F14-FFDA1A08B52E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D592-E0B2-4088-B809-0A72C6C37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67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E228331-D65A-4AC8-9F14-FFDA1A08B52E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83D592-E0B2-4088-B809-0A72C6C37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18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8331-D65A-4AC8-9F14-FFDA1A08B52E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3D592-E0B2-4088-B809-0A72C6C37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108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E228331-D65A-4AC8-9F14-FFDA1A08B52E}" type="datetimeFigureOut">
              <a:rPr kumimoji="1" lang="ja-JP" altLang="en-US" smtClean="0"/>
              <a:t>2017/3/19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D83D592-E0B2-4088-B809-0A72C6C3711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535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12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日本の自然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上高地の大正池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935" y="2255519"/>
            <a:ext cx="5000140" cy="375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35922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</TotalTime>
  <Words>8</Words>
  <Application>Microsoft Office PowerPoint</Application>
  <PresentationFormat>ワイド画面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Calibri</vt:lpstr>
      <vt:lpstr>Calibri Light</vt:lpstr>
      <vt:lpstr>レトロスペクト</vt:lpstr>
      <vt:lpstr>PowerPoint プレゼンテーション</vt:lpstr>
      <vt:lpstr>日本の自然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相澤裕介</dc:creator>
  <cp:lastModifiedBy>相澤裕介</cp:lastModifiedBy>
  <cp:revision>2</cp:revision>
  <dcterms:created xsi:type="dcterms:W3CDTF">2017-03-18T18:58:46Z</dcterms:created>
  <dcterms:modified xsi:type="dcterms:W3CDTF">2017-03-18T19:02:51Z</dcterms:modified>
</cp:coreProperties>
</file>