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pPr marL="0" indent="0" algn="r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タバコの有害性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最近の喫煙者数の年次推移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未成年者の喫煙対策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312887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</TotalTime>
  <Words>93</Words>
  <Application>Microsoft Office PowerPoint</Application>
  <PresentationFormat>ワイド画面</PresentationFormat>
  <Paragraphs>21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タバコに含まれる主な有害成分</vt:lpstr>
      <vt:lpstr>発表の趣旨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19</cp:revision>
  <dcterms:created xsi:type="dcterms:W3CDTF">2017-03-04T15:39:53Z</dcterms:created>
  <dcterms:modified xsi:type="dcterms:W3CDTF">2017-03-17T20:23:51Z</dcterms:modified>
</cp:coreProperties>
</file>