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2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81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722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852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9660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272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170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894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3585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890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22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6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82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668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73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135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654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186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47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タバコと健康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喫煙の現状と対策</a:t>
            </a:r>
          </a:p>
        </p:txBody>
      </p:sp>
    </p:spTree>
    <p:extLst>
      <p:ext uri="{BB962C8B-B14F-4D97-AF65-F5344CB8AC3E}">
        <p14:creationId xmlns:p14="http://schemas.microsoft.com/office/powerpoint/2010/main" val="3271505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/>
            <a:r>
              <a:rPr lang="ja-JP" altLang="en-US" dirty="0"/>
              <a:t>多くの</a:t>
            </a:r>
            <a:r>
              <a:rPr lang="ja-JP" altLang="en-US" b="1" dirty="0">
                <a:solidFill>
                  <a:srgbClr val="FF0000"/>
                </a:solidFill>
              </a:rPr>
              <a:t>発がん性物質</a:t>
            </a:r>
            <a:r>
              <a:rPr lang="ja-JP" altLang="en-US" dirty="0"/>
              <a:t>を含む（ヤニ）</a:t>
            </a:r>
          </a:p>
          <a:p>
            <a:endParaRPr lang="ja-JP" altLang="en-US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</a:p>
          <a:p>
            <a:pPr lvl="1"/>
            <a:r>
              <a:rPr lang="ja-JP" altLang="en-US" dirty="0"/>
              <a:t>血管を収縮させ、</a:t>
            </a:r>
            <a:r>
              <a:rPr lang="ja-JP" altLang="en-US" u="sng" dirty="0"/>
              <a:t>心臓に負担</a:t>
            </a:r>
            <a:r>
              <a:rPr lang="ja-JP" altLang="en-US" dirty="0"/>
              <a:t>を与える</a:t>
            </a:r>
          </a:p>
          <a:p>
            <a:pPr lvl="1"/>
            <a:r>
              <a:rPr lang="ja-JP" altLang="en-US" b="1" dirty="0"/>
              <a:t>中毒性</a:t>
            </a:r>
            <a:r>
              <a:rPr lang="ja-JP" altLang="en-US" dirty="0"/>
              <a:t>がある</a:t>
            </a:r>
          </a:p>
          <a:p>
            <a:endParaRPr lang="ja-JP" altLang="en-US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</a:p>
          <a:p>
            <a:pPr lvl="1"/>
            <a:r>
              <a:rPr lang="ja-JP" altLang="en-US" dirty="0"/>
              <a:t>酸素の運搬を妨げる</a:t>
            </a:r>
          </a:p>
          <a:p>
            <a:pPr lvl="1"/>
            <a:r>
              <a:rPr lang="ja-JP" altLang="en-US" u="sng" dirty="0"/>
              <a:t>心臓に負担</a:t>
            </a:r>
            <a:r>
              <a:rPr lang="ja-JP" altLang="en-US" dirty="0"/>
              <a:t>をかけ、</a:t>
            </a:r>
            <a:r>
              <a:rPr lang="ja-JP" altLang="en-US" b="1" dirty="0"/>
              <a:t>動脈硬化</a:t>
            </a:r>
            <a:r>
              <a:rPr lang="ja-JP" altLang="en-US" dirty="0"/>
              <a:t>の原因にもなる</a:t>
            </a:r>
          </a:p>
          <a:p>
            <a:endParaRPr lang="ja-JP" altLang="en-US" dirty="0"/>
          </a:p>
          <a:p>
            <a:r>
              <a:rPr lang="en-US" altLang="ja-JP" sz="1500" dirty="0"/>
              <a:t>※</a:t>
            </a:r>
            <a:r>
              <a:rPr lang="ja-JP" altLang="en-US" sz="1500" dirty="0"/>
              <a:t>上記の他にも、タバコには多くの有害物質が含まれています。</a:t>
            </a:r>
            <a:endParaRPr kumimoji="1" lang="ja-JP" altLang="en-US" sz="1500" dirty="0"/>
          </a:p>
        </p:txBody>
      </p:sp>
    </p:spTree>
    <p:extLst>
      <p:ext uri="{BB962C8B-B14F-4D97-AF65-F5344CB8AC3E}">
        <p14:creationId xmlns:p14="http://schemas.microsoft.com/office/powerpoint/2010/main" val="27196647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</TotalTime>
  <Words>77</Words>
  <Application>Microsoft Office PowerPoint</Application>
  <PresentationFormat>ワイド画面</PresentationFormat>
  <Paragraphs>15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HGｺﾞｼｯｸE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タバコに含まれる主な有害成分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14</cp:revision>
  <dcterms:created xsi:type="dcterms:W3CDTF">2017-03-04T15:39:53Z</dcterms:created>
  <dcterms:modified xsi:type="dcterms:W3CDTF">2017-03-14T16:26:13Z</dcterms:modified>
</cp:coreProperties>
</file>