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/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/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/>
            <a:r>
              <a:rPr lang="ja-JP" altLang="en-US" dirty="0"/>
              <a:t>酸素の運搬を妨げる</a:t>
            </a:r>
          </a:p>
          <a:p>
            <a:pPr lvl="1"/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13</cp:revision>
  <dcterms:created xsi:type="dcterms:W3CDTF">2017-03-04T15:39:53Z</dcterms:created>
  <dcterms:modified xsi:type="dcterms:W3CDTF">2017-03-11T17:54:16Z</dcterms:modified>
</cp:coreProperties>
</file>