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2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81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722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852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9660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272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2017/3/12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170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2017/3/12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894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358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890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22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6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2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66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2017/3/12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73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2017/3/12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13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2017/3/12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65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18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3963B59-1D78-4E64-8B60-38BF133A8F4A}" type="datetimeFigureOut">
              <a:rPr kumimoji="1" lang="ja-JP" altLang="en-US" smtClean="0"/>
              <a:t>2017/3/12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47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タバコと健康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喫煙の現状と対策</a:t>
            </a:r>
          </a:p>
        </p:txBody>
      </p:sp>
    </p:spTree>
    <p:extLst>
      <p:ext uri="{BB962C8B-B14F-4D97-AF65-F5344CB8AC3E}">
        <p14:creationId xmlns:p14="http://schemas.microsoft.com/office/powerpoint/2010/main" val="327150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/>
            <a:r>
              <a:rPr lang="ja-JP" altLang="en-US" dirty="0"/>
              <a:t>多くの</a:t>
            </a:r>
            <a:r>
              <a:rPr lang="ja-JP" altLang="en-US" b="1" dirty="0">
                <a:solidFill>
                  <a:srgbClr val="FF0000"/>
                </a:solidFill>
              </a:rPr>
              <a:t>発がん性物質</a:t>
            </a:r>
            <a:r>
              <a:rPr lang="ja-JP" altLang="en-US" dirty="0"/>
              <a:t>を含む（ヤニ）</a:t>
            </a:r>
          </a:p>
          <a:p>
            <a:endParaRPr lang="ja-JP" altLang="en-US" dirty="0"/>
          </a:p>
          <a:p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</a:p>
          <a:p>
            <a:pPr lvl="1"/>
            <a:r>
              <a:rPr lang="ja-JP" altLang="en-US" dirty="0"/>
              <a:t>血管を収縮させ、心臓に負担を与える</a:t>
            </a:r>
          </a:p>
          <a:p>
            <a:pPr lvl="1"/>
            <a:r>
              <a:rPr lang="ja-JP" altLang="en-US" b="1" dirty="0"/>
              <a:t>中毒性</a:t>
            </a:r>
            <a:r>
              <a:rPr lang="ja-JP" altLang="en-US" dirty="0"/>
              <a:t>がある</a:t>
            </a:r>
          </a:p>
          <a:p>
            <a:endParaRPr lang="ja-JP" altLang="en-US" dirty="0"/>
          </a:p>
          <a:p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</a:p>
          <a:p>
            <a:pPr lvl="1"/>
            <a:r>
              <a:rPr lang="ja-JP" altLang="en-US" dirty="0"/>
              <a:t>酸素の運搬を妨げる</a:t>
            </a:r>
          </a:p>
          <a:p>
            <a:pPr lvl="1"/>
            <a:r>
              <a:rPr lang="ja-JP" altLang="en-US" dirty="0"/>
              <a:t>心臓に負担をかけ、</a:t>
            </a:r>
            <a:r>
              <a:rPr lang="ja-JP" altLang="en-US" b="1" dirty="0"/>
              <a:t>動脈硬化</a:t>
            </a:r>
            <a:r>
              <a:rPr lang="ja-JP" altLang="en-US" dirty="0"/>
              <a:t>の原因にもなる</a:t>
            </a:r>
          </a:p>
          <a:p>
            <a:endParaRPr lang="ja-JP" altLang="en-US" dirty="0"/>
          </a:p>
          <a:p>
            <a:r>
              <a:rPr lang="en-US" altLang="ja-JP" sz="1500" dirty="0"/>
              <a:t>※</a:t>
            </a:r>
            <a:r>
              <a:rPr lang="ja-JP" altLang="en-US" sz="1500" dirty="0"/>
              <a:t>上記の他にも、タバコには多くの有害物質が含まれています。</a:t>
            </a:r>
            <a:endParaRPr kumimoji="1" lang="ja-JP" altLang="en-US" sz="1500" dirty="0"/>
          </a:p>
        </p:txBody>
      </p:sp>
    </p:spTree>
    <p:extLst>
      <p:ext uri="{BB962C8B-B14F-4D97-AF65-F5344CB8AC3E}">
        <p14:creationId xmlns:p14="http://schemas.microsoft.com/office/powerpoint/2010/main" val="2719664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</TotalTime>
  <Words>77</Words>
  <Application>Microsoft Office PowerPoint</Application>
  <PresentationFormat>ワイド画面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HGｺﾞｼｯｸE</vt:lpstr>
      <vt:lpstr>メイリオ</vt:lpstr>
      <vt:lpstr>Arial</vt:lpstr>
      <vt:lpstr>Century Gothic</vt:lpstr>
      <vt:lpstr>Wingdings 3</vt:lpstr>
      <vt:lpstr>イオン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12</cp:revision>
  <dcterms:created xsi:type="dcterms:W3CDTF">2017-03-04T15:39:53Z</dcterms:created>
  <dcterms:modified xsi:type="dcterms:W3CDTF">2017-03-11T17:53:14Z</dcterms:modified>
</cp:coreProperties>
</file>