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/>
            <a:r>
              <a:rPr lang="ja-JP" altLang="en-US" dirty="0"/>
              <a:t>多くの発がん性物質を含む（ヤニ）</a:t>
            </a:r>
          </a:p>
          <a:p>
            <a:endParaRPr lang="ja-JP" altLang="en-US" dirty="0"/>
          </a:p>
          <a:p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/>
            <a:r>
              <a:rPr lang="ja-JP" altLang="en-US" dirty="0"/>
              <a:t>血管を収縮させ、心臓に負担を与える</a:t>
            </a:r>
          </a:p>
          <a:p>
            <a:pPr lvl="1"/>
            <a:r>
              <a:rPr lang="ja-JP" altLang="en-US" dirty="0"/>
              <a:t>中毒性がある</a:t>
            </a:r>
          </a:p>
          <a:p>
            <a:endParaRPr lang="ja-JP" altLang="en-US" dirty="0"/>
          </a:p>
          <a:p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/>
            <a:r>
              <a:rPr lang="ja-JP" altLang="en-US" dirty="0"/>
              <a:t>酸素の運搬を妨げる</a:t>
            </a:r>
          </a:p>
          <a:p>
            <a:pPr lvl="1"/>
            <a:r>
              <a:rPr lang="ja-JP" altLang="en-US" dirty="0"/>
              <a:t>心臓に負担をかけ、動脈硬化の原因にもなる</a:t>
            </a:r>
          </a:p>
          <a:p>
            <a:endParaRPr lang="ja-JP" altLang="en-US" dirty="0"/>
          </a:p>
          <a:p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</TotalTime>
  <Words>77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HGｺﾞｼｯｸE</vt:lpstr>
      <vt:lpstr>メイリオ</vt:lpstr>
      <vt:lpstr>Arial</vt:lpstr>
      <vt:lpstr>Century Gothic</vt:lpstr>
      <vt:lpstr>Wingdings 3</vt:lpstr>
      <vt:lpstr>イオン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10</cp:revision>
  <dcterms:created xsi:type="dcterms:W3CDTF">2017-03-04T15:39:53Z</dcterms:created>
  <dcterms:modified xsi:type="dcterms:W3CDTF">2017-03-08T10:06:36Z</dcterms:modified>
</cp:coreProperties>
</file>