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多くの発がん性物質を含む（ヤニ）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dirty="0"/>
              <a:t>中毒性がある</a:t>
            </a:r>
          </a:p>
          <a:p>
            <a:endParaRPr lang="ja-JP" altLang="en-US" dirty="0"/>
          </a:p>
          <a:p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心臓に負担をかけ、動脈硬化の原因にもなる</a:t>
            </a:r>
          </a:p>
          <a:p>
            <a:endParaRPr lang="ja-JP" altLang="en-US" dirty="0"/>
          </a:p>
          <a:p>
            <a:r>
              <a:rPr lang="en-US" altLang="ja-JP" dirty="0"/>
              <a:t>※</a:t>
            </a:r>
            <a:r>
              <a:rPr lang="ja-JP" altLang="en-US" dirty="0"/>
              <a:t>上記の他にも、タバコには多くの有害物質が含まれています。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9</cp:revision>
  <dcterms:created xsi:type="dcterms:W3CDTF">2017-03-04T15:39:53Z</dcterms:created>
  <dcterms:modified xsi:type="dcterms:W3CDTF">2017-03-08T10:05:14Z</dcterms:modified>
</cp:coreProperties>
</file>