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789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76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8483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732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654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125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006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549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966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020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7976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3866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kumimoji="1"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ja-JP" altLang="en-US" dirty="0"/>
              <a:t>タール</a:t>
            </a:r>
            <a:endParaRPr kumimoji="1" lang="en-US" altLang="ja-JP" dirty="0"/>
          </a:p>
          <a:p>
            <a:pPr lvl="1"/>
            <a:r>
              <a:rPr lang="ja-JP" altLang="en-US" dirty="0"/>
              <a:t>多くの発がん性物質を含む（ヤニ）</a:t>
            </a:r>
          </a:p>
          <a:p>
            <a:endParaRPr lang="ja-JP" altLang="en-US" dirty="0"/>
          </a:p>
          <a:p>
            <a:r>
              <a:rPr lang="ja-JP" altLang="en-US" dirty="0"/>
              <a:t>ニコチン</a:t>
            </a:r>
          </a:p>
          <a:p>
            <a:pPr lvl="1"/>
            <a:r>
              <a:rPr lang="ja-JP" altLang="en-US" dirty="0"/>
              <a:t>血管を収縮させ、心臓に負担を与える</a:t>
            </a:r>
          </a:p>
          <a:p>
            <a:pPr lvl="1"/>
            <a:r>
              <a:rPr lang="ja-JP" altLang="en-US" dirty="0"/>
              <a:t>中毒性がある</a:t>
            </a:r>
          </a:p>
          <a:p>
            <a:endParaRPr lang="ja-JP" altLang="en-US" dirty="0"/>
          </a:p>
          <a:p>
            <a:r>
              <a:rPr lang="ja-JP" altLang="en-US" dirty="0"/>
              <a:t>一酸化炭素</a:t>
            </a:r>
          </a:p>
          <a:p>
            <a:pPr lvl="1"/>
            <a:r>
              <a:rPr lang="ja-JP" altLang="en-US" dirty="0"/>
              <a:t>酸素の運搬を妨げる</a:t>
            </a:r>
          </a:p>
          <a:p>
            <a:pPr lvl="1"/>
            <a:r>
              <a:rPr lang="ja-JP" altLang="en-US" dirty="0"/>
              <a:t>心臓に負担をかけ、動脈硬化の原因にもなる</a:t>
            </a:r>
          </a:p>
          <a:p>
            <a:endParaRPr lang="ja-JP" altLang="en-US" dirty="0"/>
          </a:p>
          <a:p>
            <a:r>
              <a:rPr lang="en-US" altLang="ja-JP" dirty="0"/>
              <a:t>※</a:t>
            </a:r>
            <a:r>
              <a:rPr lang="ja-JP" altLang="en-US" dirty="0"/>
              <a:t>上記の他にも、タバコには多くの有害物質が含まれています。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ンテグラル">
  <a:themeElements>
    <a:clrScheme name="インテグラル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インテグラル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インテグラル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</TotalTime>
  <Words>77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Tw Cen MT</vt:lpstr>
      <vt:lpstr>Tw Cen MT Condensed</vt:lpstr>
      <vt:lpstr>メイリオ</vt:lpstr>
      <vt:lpstr>Wingdings 3</vt:lpstr>
      <vt:lpstr>インテグラル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6</cp:revision>
  <dcterms:created xsi:type="dcterms:W3CDTF">2017-03-04T15:39:53Z</dcterms:created>
  <dcterms:modified xsi:type="dcterms:W3CDTF">2017-03-07T17:37:03Z</dcterms:modified>
</cp:coreProperties>
</file>