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2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1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06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5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0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7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2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2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6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06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6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タール</a:t>
            </a:r>
            <a:endParaRPr kumimoji="1" lang="en-US" altLang="ja-JP" dirty="0"/>
          </a:p>
          <a:p>
            <a:pPr lvl="1"/>
            <a:r>
              <a:rPr lang="ja-JP" altLang="en-US" dirty="0"/>
              <a:t>多くの</a:t>
            </a:r>
            <a:r>
              <a:rPr lang="ja-JP" altLang="en-US" dirty="0"/>
              <a:t>発がん性物質を含む（ヤニ）</a:t>
            </a:r>
          </a:p>
          <a:p>
            <a:endParaRPr lang="ja-JP" altLang="en-US" dirty="0"/>
          </a:p>
          <a:p>
            <a:r>
              <a:rPr lang="ja-JP" altLang="en-US" dirty="0"/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dirty="0"/>
              <a:t>中毒性がある</a:t>
            </a:r>
          </a:p>
          <a:p>
            <a:endParaRPr lang="ja-JP" altLang="en-US" dirty="0"/>
          </a:p>
          <a:p>
            <a:r>
              <a:rPr lang="ja-JP" altLang="en-US" dirty="0"/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心臓に負担をかけ、動脈硬化の原因にもなる</a:t>
            </a:r>
          </a:p>
          <a:p>
            <a:endParaRPr lang="ja-JP" altLang="en-US" dirty="0"/>
          </a:p>
          <a:p>
            <a:r>
              <a:rPr lang="en-US" altLang="ja-JP" dirty="0"/>
              <a:t>※</a:t>
            </a:r>
            <a:r>
              <a:rPr lang="ja-JP" altLang="en-US" dirty="0"/>
              <a:t>上記の他にも、タバコには多くの有害物質が含まれています。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</cp:revision>
  <dcterms:created xsi:type="dcterms:W3CDTF">2017-03-04T15:39:53Z</dcterms:created>
  <dcterms:modified xsi:type="dcterms:W3CDTF">2017-03-06T12:31:09Z</dcterms:modified>
</cp:coreProperties>
</file>