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52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71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06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35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60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76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29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25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2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6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06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06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タバコと健康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</cp:revision>
  <dcterms:created xsi:type="dcterms:W3CDTF">2017-03-04T15:39:53Z</dcterms:created>
  <dcterms:modified xsi:type="dcterms:W3CDTF">2017-03-04T15:42:54Z</dcterms:modified>
</cp:coreProperties>
</file>