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1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6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0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7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2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06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6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喫煙の現状と被害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タバコと健康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</cp:revision>
  <dcterms:created xsi:type="dcterms:W3CDTF">2017-03-04T15:39:53Z</dcterms:created>
  <dcterms:modified xsi:type="dcterms:W3CDTF">2017-03-04T15:40:56Z</dcterms:modified>
</cp:coreProperties>
</file>