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44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8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3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2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4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175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82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72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56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6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46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喫煙の現状と被害</a:t>
            </a:r>
          </a:p>
        </p:txBody>
      </p:sp>
    </p:spTree>
    <p:extLst>
      <p:ext uri="{BB962C8B-B14F-4D97-AF65-F5344CB8AC3E}">
        <p14:creationId xmlns:p14="http://schemas.microsoft.com/office/powerpoint/2010/main" val="154139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タバコと健康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相澤裕介</dc:creator>
  <cp:lastModifiedBy>相澤裕介</cp:lastModifiedBy>
  <cp:revision>2</cp:revision>
  <dcterms:created xsi:type="dcterms:W3CDTF">2017-03-03T14:04:50Z</dcterms:created>
  <dcterms:modified xsi:type="dcterms:W3CDTF">2017-03-03T14:06:02Z</dcterms:modified>
</cp:coreProperties>
</file>