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4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3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2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4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82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2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6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6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151F-259A-45FE-8653-4DF52BCD9B9B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123C-7D5C-4082-9AAB-A01A3E410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6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タバコと喫煙問題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喫煙の現状と被害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9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タバコと喫煙問題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1</cp:revision>
  <dcterms:created xsi:type="dcterms:W3CDTF">2017-03-03T14:04:50Z</dcterms:created>
  <dcterms:modified xsi:type="dcterms:W3CDTF">2017-03-03T14:05:12Z</dcterms:modified>
</cp:coreProperties>
</file>