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2" autoAdjust="0"/>
    <p:restoredTop sz="94660"/>
  </p:normalViewPr>
  <p:slideViewPr>
    <p:cSldViewPr snapToGrid="0">
      <p:cViewPr varScale="1">
        <p:scale>
          <a:sx n="64" d="100"/>
          <a:sy n="64" d="100"/>
        </p:scale>
        <p:origin x="9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8151F-259A-45FE-8653-4DF52BCD9B9B}" type="datetimeFigureOut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123C-7D5C-4082-9AAB-A01A3E410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9447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8151F-259A-45FE-8653-4DF52BCD9B9B}" type="datetimeFigureOut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123C-7D5C-4082-9AAB-A01A3E410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781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8151F-259A-45FE-8653-4DF52BCD9B9B}" type="datetimeFigureOut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123C-7D5C-4082-9AAB-A01A3E410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838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8151F-259A-45FE-8653-4DF52BCD9B9B}" type="datetimeFigureOut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123C-7D5C-4082-9AAB-A01A3E410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722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8151F-259A-45FE-8653-4DF52BCD9B9B}" type="datetimeFigureOut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123C-7D5C-4082-9AAB-A01A3E410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0486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8151F-259A-45FE-8653-4DF52BCD9B9B}" type="datetimeFigureOut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123C-7D5C-4082-9AAB-A01A3E410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5175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8151F-259A-45FE-8653-4DF52BCD9B9B}" type="datetimeFigureOut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123C-7D5C-4082-9AAB-A01A3E410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7827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8151F-259A-45FE-8653-4DF52BCD9B9B}" type="datetimeFigureOut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123C-7D5C-4082-9AAB-A01A3E410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7727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8151F-259A-45FE-8653-4DF52BCD9B9B}" type="datetimeFigureOut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123C-7D5C-4082-9AAB-A01A3E410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8568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8151F-259A-45FE-8653-4DF52BCD9B9B}" type="datetimeFigureOut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123C-7D5C-4082-9AAB-A01A3E410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7607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8151F-259A-45FE-8653-4DF52BCD9B9B}" type="datetimeFigureOut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123C-7D5C-4082-9AAB-A01A3E410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461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8151F-259A-45FE-8653-4DF52BCD9B9B}" type="datetimeFigureOut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0123C-7D5C-4082-9AAB-A01A3E410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463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タバコと喫煙問題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/>
              <a:t>喫煙の現状と被害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1394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タバコと喫煙問題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相澤裕介</dc:creator>
  <cp:lastModifiedBy>相澤裕介</cp:lastModifiedBy>
  <cp:revision>1</cp:revision>
  <dcterms:created xsi:type="dcterms:W3CDTF">2017-03-03T14:04:50Z</dcterms:created>
  <dcterms:modified xsi:type="dcterms:W3CDTF">2017-03-03T14:05:12Z</dcterms:modified>
</cp:coreProperties>
</file>