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522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71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066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35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260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766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2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253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426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86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06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506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タバコと健康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</cp:revision>
  <dcterms:created xsi:type="dcterms:W3CDTF">2017-03-04T15:39:53Z</dcterms:created>
  <dcterms:modified xsi:type="dcterms:W3CDTF">2017-03-06T12:27:35Z</dcterms:modified>
</cp:coreProperties>
</file>