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951930"/>
              </p:ext>
            </p:extLst>
          </p:nvPr>
        </p:nvGraphicFramePr>
        <p:xfrm>
          <a:off x="1103313" y="2052638"/>
          <a:ext cx="89471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2006047225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412349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186897114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4946255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65814239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2823452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1018788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23</a:t>
                      </a:r>
                      <a:r>
                        <a:rPr kumimoji="1" lang="ja-JP" altLang="en-US" dirty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25</a:t>
                      </a:r>
                      <a:r>
                        <a:rPr kumimoji="1" lang="ja-JP" altLang="en-US" dirty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平成</a:t>
                      </a:r>
                      <a:r>
                        <a:rPr kumimoji="1" lang="en-US" altLang="ja-JP" dirty="0"/>
                        <a:t>27</a:t>
                      </a:r>
                      <a:r>
                        <a:rPr kumimoji="1" lang="ja-JP" altLang="en-US" dirty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747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男性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38.2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32.4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32.2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30.1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535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女性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11.0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10.9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9.7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8.2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7.9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023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総数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24.1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23.4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20.1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19.3</a:t>
                      </a:r>
                      <a:r>
                        <a:rPr kumimoji="1" lang="en-US" altLang="ja-JP" dirty="0"/>
                        <a:t>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007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2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155</Words>
  <Application>Microsoft Office PowerPoint</Application>
  <PresentationFormat>ワイド画面</PresentationFormat>
  <Paragraphs>49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24</cp:revision>
  <dcterms:created xsi:type="dcterms:W3CDTF">2017-03-04T15:39:53Z</dcterms:created>
  <dcterms:modified xsi:type="dcterms:W3CDTF">2017-03-19T19:01:14Z</dcterms:modified>
</cp:coreProperties>
</file>