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ln w="317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39.299999999999997</c:v>
                </c:pt>
                <c:pt idx="1">
                  <c:v>39.4</c:v>
                </c:pt>
                <c:pt idx="2">
                  <c:v>38.200000000000003</c:v>
                </c:pt>
                <c:pt idx="3">
                  <c:v>32.4</c:v>
                </c:pt>
                <c:pt idx="4">
                  <c:v>32.200000000000003</c:v>
                </c:pt>
                <c:pt idx="5">
                  <c:v>30.1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91-4A93-AF2C-149FC8C6D6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11.3</c:v>
                </c:pt>
                <c:pt idx="1">
                  <c:v>11</c:v>
                </c:pt>
                <c:pt idx="2">
                  <c:v>10.9</c:v>
                </c:pt>
                <c:pt idx="3">
                  <c:v>9.6999999999999993</c:v>
                </c:pt>
                <c:pt idx="4">
                  <c:v>8.1999999999999993</c:v>
                </c:pt>
                <c:pt idx="5">
                  <c:v>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91-4A93-AF2C-149FC8C6D6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総数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H17年</c:v>
                </c:pt>
                <c:pt idx="1">
                  <c:v>H19年</c:v>
                </c:pt>
                <c:pt idx="2">
                  <c:v>H21年</c:v>
                </c:pt>
                <c:pt idx="3">
                  <c:v>H23年</c:v>
                </c:pt>
                <c:pt idx="4">
                  <c:v>H25年</c:v>
                </c:pt>
                <c:pt idx="5">
                  <c:v>H27年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24.2</c:v>
                </c:pt>
                <c:pt idx="1">
                  <c:v>24.1</c:v>
                </c:pt>
                <c:pt idx="2">
                  <c:v>23.4</c:v>
                </c:pt>
                <c:pt idx="3">
                  <c:v>20.100000000000001</c:v>
                </c:pt>
                <c:pt idx="4">
                  <c:v>19.3</c:v>
                </c:pt>
                <c:pt idx="5">
                  <c:v>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F91-4A93-AF2C-149FC8C6D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7827752"/>
        <c:axId val="287829064"/>
      </c:lineChart>
      <c:catAx>
        <c:axId val="28782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9064"/>
        <c:crosses val="autoZero"/>
        <c:auto val="1"/>
        <c:lblAlgn val="ctr"/>
        <c:lblOffset val="100"/>
        <c:noMultiLvlLbl val="0"/>
      </c:catAx>
      <c:valAx>
        <c:axId val="287829064"/>
        <c:scaling>
          <c:orientation val="minMax"/>
          <c:max val="4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喫煙者の割合（％）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782775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A1D78C-2064-40ED-BB0E-2E94169A5358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F4968989-EA26-4485-B9AD-20D7AFA5C7F2}">
      <dgm:prSet phldrT="[テキスト]"/>
      <dgm:spPr/>
      <dgm:t>
        <a:bodyPr/>
        <a:lstStyle/>
        <a:p>
          <a:r>
            <a:rPr kumimoji="1" lang="ja-JP" altLang="en-US" dirty="0"/>
            <a:t>申込</a:t>
          </a:r>
        </a:p>
      </dgm:t>
    </dgm:pt>
    <dgm:pt modelId="{32DD5561-56CF-4E34-8BD3-5260E071AECB}" type="parTrans" cxnId="{F08D9FB6-6A77-4A3E-A5B9-F55DB346887C}">
      <dgm:prSet/>
      <dgm:spPr/>
      <dgm:t>
        <a:bodyPr/>
        <a:lstStyle/>
        <a:p>
          <a:endParaRPr kumimoji="1" lang="ja-JP" altLang="en-US"/>
        </a:p>
      </dgm:t>
    </dgm:pt>
    <dgm:pt modelId="{2A29EFB5-195D-46EE-AA76-EC1C7E9C77CF}" type="sibTrans" cxnId="{F08D9FB6-6A77-4A3E-A5B9-F55DB346887C}">
      <dgm:prSet/>
      <dgm:spPr/>
      <dgm:t>
        <a:bodyPr/>
        <a:lstStyle/>
        <a:p>
          <a:endParaRPr kumimoji="1" lang="ja-JP" altLang="en-US"/>
        </a:p>
      </dgm:t>
    </dgm:pt>
    <dgm:pt modelId="{C9106320-993A-4EAD-BE66-7CB87CD58D35}">
      <dgm:prSet phldrT="[テキスト]"/>
      <dgm:spPr/>
      <dgm:t>
        <a:bodyPr/>
        <a:lstStyle/>
        <a:p>
          <a:r>
            <a:rPr kumimoji="1" lang="en-US" altLang="en-US" dirty="0"/>
            <a:t>IC</a:t>
          </a:r>
          <a:r>
            <a:rPr kumimoji="1" lang="ja-JP" altLang="en-US" dirty="0"/>
            <a:t>カード「</a:t>
          </a:r>
          <a:r>
            <a:rPr kumimoji="1" lang="en-US" altLang="en-US" dirty="0" err="1"/>
            <a:t>taspo</a:t>
          </a:r>
          <a:r>
            <a:rPr kumimoji="1" lang="ja-JP" altLang="en-US" dirty="0"/>
            <a:t>」を郵送で申込</a:t>
          </a:r>
        </a:p>
      </dgm:t>
    </dgm:pt>
    <dgm:pt modelId="{B5247B93-8B97-4319-8129-DAA638496CE8}" type="parTrans" cxnId="{8D8B7F6D-6E37-46C2-9E74-C8EA21B4DD45}">
      <dgm:prSet/>
      <dgm:spPr/>
      <dgm:t>
        <a:bodyPr/>
        <a:lstStyle/>
        <a:p>
          <a:endParaRPr kumimoji="1" lang="ja-JP" altLang="en-US"/>
        </a:p>
      </dgm:t>
    </dgm:pt>
    <dgm:pt modelId="{CEB2F899-9155-4313-9D32-76C2B39CC222}" type="sibTrans" cxnId="{8D8B7F6D-6E37-46C2-9E74-C8EA21B4DD45}">
      <dgm:prSet/>
      <dgm:spPr/>
      <dgm:t>
        <a:bodyPr/>
        <a:lstStyle/>
        <a:p>
          <a:endParaRPr kumimoji="1" lang="ja-JP" altLang="en-US"/>
        </a:p>
      </dgm:t>
    </dgm:pt>
    <dgm:pt modelId="{60500274-8E03-4BA1-BA51-A2A5FA9E97A1}">
      <dgm:prSet phldrT="[テキスト]"/>
      <dgm:spPr/>
      <dgm:t>
        <a:bodyPr/>
        <a:lstStyle/>
        <a:p>
          <a:r>
            <a:rPr kumimoji="1" lang="ja-JP" altLang="en-US" dirty="0"/>
            <a:t>申込には成人であることを示す証明書が必要</a:t>
          </a:r>
        </a:p>
      </dgm:t>
    </dgm:pt>
    <dgm:pt modelId="{6F51B8F8-A96D-4D25-BD69-4D9AA4F8AF9F}" type="parTrans" cxnId="{E337B26D-B4A0-4A7A-87ED-B15364CCB215}">
      <dgm:prSet/>
      <dgm:spPr/>
      <dgm:t>
        <a:bodyPr/>
        <a:lstStyle/>
        <a:p>
          <a:endParaRPr kumimoji="1" lang="ja-JP" altLang="en-US"/>
        </a:p>
      </dgm:t>
    </dgm:pt>
    <dgm:pt modelId="{62B9C55C-A445-4BC3-AE3F-B2D41C43C596}" type="sibTrans" cxnId="{E337B26D-B4A0-4A7A-87ED-B15364CCB215}">
      <dgm:prSet/>
      <dgm:spPr/>
      <dgm:t>
        <a:bodyPr/>
        <a:lstStyle/>
        <a:p>
          <a:endParaRPr kumimoji="1" lang="ja-JP" altLang="en-US"/>
        </a:p>
      </dgm:t>
    </dgm:pt>
    <dgm:pt modelId="{20C76E8E-660F-4FDC-AE6D-25A61B3F6319}">
      <dgm:prSet phldrT="[テキスト]"/>
      <dgm:spPr/>
      <dgm:t>
        <a:bodyPr/>
        <a:lstStyle/>
        <a:p>
          <a:r>
            <a:rPr kumimoji="1" lang="ja-JP" altLang="en-US" dirty="0"/>
            <a:t>発行</a:t>
          </a:r>
        </a:p>
      </dgm:t>
    </dgm:pt>
    <dgm:pt modelId="{A44B2E93-642E-40CA-999B-8722C80CE893}" type="parTrans" cxnId="{EBBF54E4-B2E9-4373-AE52-8DBA4E6C01A6}">
      <dgm:prSet/>
      <dgm:spPr/>
      <dgm:t>
        <a:bodyPr/>
        <a:lstStyle/>
        <a:p>
          <a:endParaRPr kumimoji="1" lang="ja-JP" altLang="en-US"/>
        </a:p>
      </dgm:t>
    </dgm:pt>
    <dgm:pt modelId="{F6647F0D-01C4-4D6A-9B96-7E04805B4502}" type="sibTrans" cxnId="{EBBF54E4-B2E9-4373-AE52-8DBA4E6C01A6}">
      <dgm:prSet/>
      <dgm:spPr/>
      <dgm:t>
        <a:bodyPr/>
        <a:lstStyle/>
        <a:p>
          <a:endParaRPr kumimoji="1" lang="ja-JP" altLang="en-US"/>
        </a:p>
      </dgm:t>
    </dgm:pt>
    <dgm:pt modelId="{12968E58-5C1E-435D-B06A-15EE49963DE4}">
      <dgm:prSet phldrT="[テキスト]"/>
      <dgm:spPr/>
      <dgm:t>
        <a:bodyPr/>
        <a:lstStyle/>
        <a:p>
          <a:r>
            <a:rPr kumimoji="1" lang="ja-JP" altLang="en-US" dirty="0"/>
            <a:t>申込者に「</a:t>
          </a:r>
          <a:r>
            <a:rPr kumimoji="1" lang="en-US" altLang="en-US" dirty="0" err="1"/>
            <a:t>taspo</a:t>
          </a:r>
          <a:r>
            <a:rPr kumimoji="1" lang="ja-JP" altLang="en-US" dirty="0"/>
            <a:t>」を発行</a:t>
          </a:r>
        </a:p>
      </dgm:t>
    </dgm:pt>
    <dgm:pt modelId="{9CF561F3-95DB-421A-A376-52792DCD4E1E}" type="parTrans" cxnId="{14E3BE66-3CF1-4672-BB5D-076730621603}">
      <dgm:prSet/>
      <dgm:spPr/>
      <dgm:t>
        <a:bodyPr/>
        <a:lstStyle/>
        <a:p>
          <a:endParaRPr kumimoji="1" lang="ja-JP" altLang="en-US"/>
        </a:p>
      </dgm:t>
    </dgm:pt>
    <dgm:pt modelId="{19C26ACB-82E9-4117-AF8A-432AFE780493}" type="sibTrans" cxnId="{14E3BE66-3CF1-4672-BB5D-076730621603}">
      <dgm:prSet/>
      <dgm:spPr/>
      <dgm:t>
        <a:bodyPr/>
        <a:lstStyle/>
        <a:p>
          <a:endParaRPr kumimoji="1" lang="ja-JP" altLang="en-US"/>
        </a:p>
      </dgm:t>
    </dgm:pt>
    <dgm:pt modelId="{A63218BB-B4EF-4F52-BCBF-1A0C0E59361C}">
      <dgm:prSet phldrT="[テキスト]"/>
      <dgm:spPr/>
      <dgm:t>
        <a:bodyPr/>
        <a:lstStyle/>
        <a:p>
          <a:r>
            <a:rPr kumimoji="1" lang="ja-JP" altLang="en-US" dirty="0"/>
            <a:t>簡易書留郵便で発送</a:t>
          </a:r>
        </a:p>
      </dgm:t>
    </dgm:pt>
    <dgm:pt modelId="{58B12DB2-2D61-4428-B514-1810FE5E493C}" type="parTrans" cxnId="{8E1A8546-05ED-474E-A076-BA95A3F34B67}">
      <dgm:prSet/>
      <dgm:spPr/>
      <dgm:t>
        <a:bodyPr/>
        <a:lstStyle/>
        <a:p>
          <a:endParaRPr kumimoji="1" lang="ja-JP" altLang="en-US"/>
        </a:p>
      </dgm:t>
    </dgm:pt>
    <dgm:pt modelId="{9ED3FC15-7FE1-4C69-A8AB-6540B1F5B6B4}" type="sibTrans" cxnId="{8E1A8546-05ED-474E-A076-BA95A3F34B67}">
      <dgm:prSet/>
      <dgm:spPr/>
      <dgm:t>
        <a:bodyPr/>
        <a:lstStyle/>
        <a:p>
          <a:endParaRPr kumimoji="1" lang="ja-JP" altLang="en-US"/>
        </a:p>
      </dgm:t>
    </dgm:pt>
    <dgm:pt modelId="{8E08AAC0-D0C4-4343-BC28-9B4F722386E7}">
      <dgm:prSet phldrT="[テキスト]"/>
      <dgm:spPr/>
      <dgm:t>
        <a:bodyPr/>
        <a:lstStyle/>
        <a:p>
          <a:r>
            <a:rPr kumimoji="1" lang="ja-JP" altLang="en-US" dirty="0"/>
            <a:t>購入</a:t>
          </a:r>
        </a:p>
      </dgm:t>
    </dgm:pt>
    <dgm:pt modelId="{46D625B4-25AC-4BF8-8F44-940B35B95CFB}" type="parTrans" cxnId="{A970938D-C863-4586-9F13-3FE1AEBA965F}">
      <dgm:prSet/>
      <dgm:spPr/>
      <dgm:t>
        <a:bodyPr/>
        <a:lstStyle/>
        <a:p>
          <a:endParaRPr kumimoji="1" lang="ja-JP" altLang="en-US"/>
        </a:p>
      </dgm:t>
    </dgm:pt>
    <dgm:pt modelId="{DD705982-4F99-411A-8E35-ACEDDE30951C}" type="sibTrans" cxnId="{A970938D-C863-4586-9F13-3FE1AEBA965F}">
      <dgm:prSet/>
      <dgm:spPr/>
      <dgm:t>
        <a:bodyPr/>
        <a:lstStyle/>
        <a:p>
          <a:endParaRPr kumimoji="1" lang="ja-JP" altLang="en-US"/>
        </a:p>
      </dgm:t>
    </dgm:pt>
    <dgm:pt modelId="{569A30B8-3FD9-4713-A48D-388BC57E75F6}">
      <dgm:prSet phldrT="[テキスト]"/>
      <dgm:spPr/>
      <dgm:t>
        <a:bodyPr/>
        <a:lstStyle/>
        <a:p>
          <a:r>
            <a:rPr kumimoji="1" lang="ja-JP" altLang="en-US" dirty="0"/>
            <a:t>タバコの購入には「</a:t>
          </a:r>
          <a:r>
            <a:rPr kumimoji="1" lang="en-US" altLang="en-US" dirty="0" err="1"/>
            <a:t>taspo</a:t>
          </a:r>
          <a:r>
            <a:rPr kumimoji="1" lang="ja-JP" altLang="en-US" dirty="0"/>
            <a:t>」が必要</a:t>
          </a:r>
        </a:p>
      </dgm:t>
    </dgm:pt>
    <dgm:pt modelId="{36192AE7-1E7F-4C9F-87D8-0CB183D11B05}" type="parTrans" cxnId="{3C7B5805-528A-499A-A276-A356FBF800B5}">
      <dgm:prSet/>
      <dgm:spPr/>
      <dgm:t>
        <a:bodyPr/>
        <a:lstStyle/>
        <a:p>
          <a:endParaRPr kumimoji="1" lang="ja-JP" altLang="en-US"/>
        </a:p>
      </dgm:t>
    </dgm:pt>
    <dgm:pt modelId="{9697A164-6657-4C3B-9FF2-4B61CBFD1C33}" type="sibTrans" cxnId="{3C7B5805-528A-499A-A276-A356FBF800B5}">
      <dgm:prSet/>
      <dgm:spPr/>
      <dgm:t>
        <a:bodyPr/>
        <a:lstStyle/>
        <a:p>
          <a:endParaRPr kumimoji="1" lang="ja-JP" altLang="en-US"/>
        </a:p>
      </dgm:t>
    </dgm:pt>
    <dgm:pt modelId="{338DDA0F-8F31-4D83-BEB1-0EB17914B153}">
      <dgm:prSet phldrT="[テキスト]"/>
      <dgm:spPr/>
      <dgm:t>
        <a:bodyPr/>
        <a:lstStyle/>
        <a:p>
          <a:r>
            <a:rPr kumimoji="1" lang="ja-JP" altLang="en-US" dirty="0"/>
            <a:t>「</a:t>
          </a:r>
          <a:r>
            <a:rPr kumimoji="1" lang="en-US" altLang="en-US" dirty="0" err="1"/>
            <a:t>taspo</a:t>
          </a:r>
          <a:r>
            <a:rPr kumimoji="1" lang="ja-JP" altLang="en-US" dirty="0"/>
            <a:t>」は電子マネーとしても利用できる</a:t>
          </a:r>
        </a:p>
      </dgm:t>
    </dgm:pt>
    <dgm:pt modelId="{F4CF78A6-FB77-4791-9DA1-55D77171F2B1}" type="parTrans" cxnId="{3ED441C1-FF7F-49F3-A019-8088B389680C}">
      <dgm:prSet/>
      <dgm:spPr/>
      <dgm:t>
        <a:bodyPr/>
        <a:lstStyle/>
        <a:p>
          <a:endParaRPr kumimoji="1" lang="ja-JP" altLang="en-US"/>
        </a:p>
      </dgm:t>
    </dgm:pt>
    <dgm:pt modelId="{88C34C5A-E928-40C0-AA20-33CA7D30995F}" type="sibTrans" cxnId="{3ED441C1-FF7F-49F3-A019-8088B389680C}">
      <dgm:prSet/>
      <dgm:spPr/>
      <dgm:t>
        <a:bodyPr/>
        <a:lstStyle/>
        <a:p>
          <a:endParaRPr kumimoji="1" lang="ja-JP" altLang="en-US"/>
        </a:p>
      </dgm:t>
    </dgm:pt>
    <dgm:pt modelId="{E081694B-62FC-4BAD-A845-45EA673F0C67}" type="pres">
      <dgm:prSet presAssocID="{A5A1D78C-2064-40ED-BB0E-2E94169A5358}" presName="linearFlow" presStyleCnt="0">
        <dgm:presLayoutVars>
          <dgm:dir/>
          <dgm:animLvl val="lvl"/>
          <dgm:resizeHandles val="exact"/>
        </dgm:presLayoutVars>
      </dgm:prSet>
      <dgm:spPr/>
    </dgm:pt>
    <dgm:pt modelId="{ACE3C9E4-DE63-42C0-9EA1-156D793A769A}" type="pres">
      <dgm:prSet presAssocID="{F4968989-EA26-4485-B9AD-20D7AFA5C7F2}" presName="composite" presStyleCnt="0"/>
      <dgm:spPr/>
    </dgm:pt>
    <dgm:pt modelId="{6438E8D3-134A-4DAE-BCA2-54FDDC10C984}" type="pres">
      <dgm:prSet presAssocID="{F4968989-EA26-4485-B9AD-20D7AFA5C7F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1C804212-625D-47C8-A9D4-B3A18EF6A795}" type="pres">
      <dgm:prSet presAssocID="{F4968989-EA26-4485-B9AD-20D7AFA5C7F2}" presName="descendantText" presStyleLbl="alignAcc1" presStyleIdx="0" presStyleCnt="3">
        <dgm:presLayoutVars>
          <dgm:bulletEnabled val="1"/>
        </dgm:presLayoutVars>
      </dgm:prSet>
      <dgm:spPr/>
    </dgm:pt>
    <dgm:pt modelId="{26D05B6A-9776-49FB-8A64-5B944B169842}" type="pres">
      <dgm:prSet presAssocID="{2A29EFB5-195D-46EE-AA76-EC1C7E9C77CF}" presName="sp" presStyleCnt="0"/>
      <dgm:spPr/>
    </dgm:pt>
    <dgm:pt modelId="{328DCD15-0A14-44AD-BBD0-7322FE485FC3}" type="pres">
      <dgm:prSet presAssocID="{20C76E8E-660F-4FDC-AE6D-25A61B3F6319}" presName="composite" presStyleCnt="0"/>
      <dgm:spPr/>
    </dgm:pt>
    <dgm:pt modelId="{EB022F7D-8C6F-449E-80A2-CAEB75C87BAB}" type="pres">
      <dgm:prSet presAssocID="{20C76E8E-660F-4FDC-AE6D-25A61B3F631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0F5474C-BABB-432C-971B-62735D9F096A}" type="pres">
      <dgm:prSet presAssocID="{20C76E8E-660F-4FDC-AE6D-25A61B3F6319}" presName="descendantText" presStyleLbl="alignAcc1" presStyleIdx="1" presStyleCnt="3">
        <dgm:presLayoutVars>
          <dgm:bulletEnabled val="1"/>
        </dgm:presLayoutVars>
      </dgm:prSet>
      <dgm:spPr/>
    </dgm:pt>
    <dgm:pt modelId="{50472D09-0D60-40B3-8173-1439F0AD0C33}" type="pres">
      <dgm:prSet presAssocID="{F6647F0D-01C4-4D6A-9B96-7E04805B4502}" presName="sp" presStyleCnt="0"/>
      <dgm:spPr/>
    </dgm:pt>
    <dgm:pt modelId="{2F813BB8-2F3A-4974-9646-A324C4415F5B}" type="pres">
      <dgm:prSet presAssocID="{8E08AAC0-D0C4-4343-BC28-9B4F722386E7}" presName="composite" presStyleCnt="0"/>
      <dgm:spPr/>
    </dgm:pt>
    <dgm:pt modelId="{B0BE70C4-D584-4927-977C-39FA32BDB5E0}" type="pres">
      <dgm:prSet presAssocID="{8E08AAC0-D0C4-4343-BC28-9B4F722386E7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7644AB96-473B-49D2-B53A-87719B70FA6A}" type="pres">
      <dgm:prSet presAssocID="{8E08AAC0-D0C4-4343-BC28-9B4F722386E7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3C7B5805-528A-499A-A276-A356FBF800B5}" srcId="{8E08AAC0-D0C4-4343-BC28-9B4F722386E7}" destId="{569A30B8-3FD9-4713-A48D-388BC57E75F6}" srcOrd="0" destOrd="0" parTransId="{36192AE7-1E7F-4C9F-87D8-0CB183D11B05}" sibTransId="{9697A164-6657-4C3B-9FF2-4B61CBFD1C33}"/>
    <dgm:cxn modelId="{E557040A-650C-4C05-AB00-0F7885A77D21}" type="presOf" srcId="{A5A1D78C-2064-40ED-BB0E-2E94169A5358}" destId="{E081694B-62FC-4BAD-A845-45EA673F0C67}" srcOrd="0" destOrd="0" presId="urn:microsoft.com/office/officeart/2005/8/layout/chevron2"/>
    <dgm:cxn modelId="{FAD9250A-2FA6-4B90-9EC7-AAC89DF10981}" type="presOf" srcId="{A63218BB-B4EF-4F52-BCBF-1A0C0E59361C}" destId="{00F5474C-BABB-432C-971B-62735D9F096A}" srcOrd="0" destOrd="1" presId="urn:microsoft.com/office/officeart/2005/8/layout/chevron2"/>
    <dgm:cxn modelId="{9C37933A-CB83-45F4-96C2-0794D11D88D6}" type="presOf" srcId="{338DDA0F-8F31-4D83-BEB1-0EB17914B153}" destId="{7644AB96-473B-49D2-B53A-87719B70FA6A}" srcOrd="0" destOrd="1" presId="urn:microsoft.com/office/officeart/2005/8/layout/chevron2"/>
    <dgm:cxn modelId="{8E1A8546-05ED-474E-A076-BA95A3F34B67}" srcId="{20C76E8E-660F-4FDC-AE6D-25A61B3F6319}" destId="{A63218BB-B4EF-4F52-BCBF-1A0C0E59361C}" srcOrd="1" destOrd="0" parTransId="{58B12DB2-2D61-4428-B514-1810FE5E493C}" sibTransId="{9ED3FC15-7FE1-4C69-A8AB-6540B1F5B6B4}"/>
    <dgm:cxn modelId="{14E3BE66-3CF1-4672-BB5D-076730621603}" srcId="{20C76E8E-660F-4FDC-AE6D-25A61B3F6319}" destId="{12968E58-5C1E-435D-B06A-15EE49963DE4}" srcOrd="0" destOrd="0" parTransId="{9CF561F3-95DB-421A-A376-52792DCD4E1E}" sibTransId="{19C26ACB-82E9-4117-AF8A-432AFE780493}"/>
    <dgm:cxn modelId="{8D8B7F6D-6E37-46C2-9E74-C8EA21B4DD45}" srcId="{F4968989-EA26-4485-B9AD-20D7AFA5C7F2}" destId="{C9106320-993A-4EAD-BE66-7CB87CD58D35}" srcOrd="0" destOrd="0" parTransId="{B5247B93-8B97-4319-8129-DAA638496CE8}" sibTransId="{CEB2F899-9155-4313-9D32-76C2B39CC222}"/>
    <dgm:cxn modelId="{E337B26D-B4A0-4A7A-87ED-B15364CCB215}" srcId="{F4968989-EA26-4485-B9AD-20D7AFA5C7F2}" destId="{60500274-8E03-4BA1-BA51-A2A5FA9E97A1}" srcOrd="1" destOrd="0" parTransId="{6F51B8F8-A96D-4D25-BD69-4D9AA4F8AF9F}" sibTransId="{62B9C55C-A445-4BC3-AE3F-B2D41C43C596}"/>
    <dgm:cxn modelId="{93D73953-0B83-4A97-887E-2AF8A6732313}" type="presOf" srcId="{569A30B8-3FD9-4713-A48D-388BC57E75F6}" destId="{7644AB96-473B-49D2-B53A-87719B70FA6A}" srcOrd="0" destOrd="0" presId="urn:microsoft.com/office/officeart/2005/8/layout/chevron2"/>
    <dgm:cxn modelId="{F6321C59-9FC0-4B1B-B430-EBEC09E55ED0}" type="presOf" srcId="{12968E58-5C1E-435D-B06A-15EE49963DE4}" destId="{00F5474C-BABB-432C-971B-62735D9F096A}" srcOrd="0" destOrd="0" presId="urn:microsoft.com/office/officeart/2005/8/layout/chevron2"/>
    <dgm:cxn modelId="{A970938D-C863-4586-9F13-3FE1AEBA965F}" srcId="{A5A1D78C-2064-40ED-BB0E-2E94169A5358}" destId="{8E08AAC0-D0C4-4343-BC28-9B4F722386E7}" srcOrd="2" destOrd="0" parTransId="{46D625B4-25AC-4BF8-8F44-940B35B95CFB}" sibTransId="{DD705982-4F99-411A-8E35-ACEDDE30951C}"/>
    <dgm:cxn modelId="{AE1D6590-ACDD-4286-A2FA-23DE1FC2926D}" type="presOf" srcId="{F4968989-EA26-4485-B9AD-20D7AFA5C7F2}" destId="{6438E8D3-134A-4DAE-BCA2-54FDDC10C984}" srcOrd="0" destOrd="0" presId="urn:microsoft.com/office/officeart/2005/8/layout/chevron2"/>
    <dgm:cxn modelId="{5B4AFEA9-BB64-4737-954A-68AD3C98B55E}" type="presOf" srcId="{8E08AAC0-D0C4-4343-BC28-9B4F722386E7}" destId="{B0BE70C4-D584-4927-977C-39FA32BDB5E0}" srcOrd="0" destOrd="0" presId="urn:microsoft.com/office/officeart/2005/8/layout/chevron2"/>
    <dgm:cxn modelId="{F08D9FB6-6A77-4A3E-A5B9-F55DB346887C}" srcId="{A5A1D78C-2064-40ED-BB0E-2E94169A5358}" destId="{F4968989-EA26-4485-B9AD-20D7AFA5C7F2}" srcOrd="0" destOrd="0" parTransId="{32DD5561-56CF-4E34-8BD3-5260E071AECB}" sibTransId="{2A29EFB5-195D-46EE-AA76-EC1C7E9C77CF}"/>
    <dgm:cxn modelId="{3ED441C1-FF7F-49F3-A019-8088B389680C}" srcId="{8E08AAC0-D0C4-4343-BC28-9B4F722386E7}" destId="{338DDA0F-8F31-4D83-BEB1-0EB17914B153}" srcOrd="1" destOrd="0" parTransId="{F4CF78A6-FB77-4791-9DA1-55D77171F2B1}" sibTransId="{88C34C5A-E928-40C0-AA20-33CA7D30995F}"/>
    <dgm:cxn modelId="{C36A29D9-36F0-4884-BAE9-1729F2BDE52F}" type="presOf" srcId="{60500274-8E03-4BA1-BA51-A2A5FA9E97A1}" destId="{1C804212-625D-47C8-A9D4-B3A18EF6A795}" srcOrd="0" destOrd="1" presId="urn:microsoft.com/office/officeart/2005/8/layout/chevron2"/>
    <dgm:cxn modelId="{B0841FE4-2F70-4CE3-9C06-A5827E2F7971}" type="presOf" srcId="{C9106320-993A-4EAD-BE66-7CB87CD58D35}" destId="{1C804212-625D-47C8-A9D4-B3A18EF6A795}" srcOrd="0" destOrd="0" presId="urn:microsoft.com/office/officeart/2005/8/layout/chevron2"/>
    <dgm:cxn modelId="{EBBF54E4-B2E9-4373-AE52-8DBA4E6C01A6}" srcId="{A5A1D78C-2064-40ED-BB0E-2E94169A5358}" destId="{20C76E8E-660F-4FDC-AE6D-25A61B3F6319}" srcOrd="1" destOrd="0" parTransId="{A44B2E93-642E-40CA-999B-8722C80CE893}" sibTransId="{F6647F0D-01C4-4D6A-9B96-7E04805B4502}"/>
    <dgm:cxn modelId="{CAC6F6F8-D90C-4520-A4AB-729FE9403CEC}" type="presOf" srcId="{20C76E8E-660F-4FDC-AE6D-25A61B3F6319}" destId="{EB022F7D-8C6F-449E-80A2-CAEB75C87BAB}" srcOrd="0" destOrd="0" presId="urn:microsoft.com/office/officeart/2005/8/layout/chevron2"/>
    <dgm:cxn modelId="{7055BDC8-F4AE-453A-B452-7558A2295FA3}" type="presParOf" srcId="{E081694B-62FC-4BAD-A845-45EA673F0C67}" destId="{ACE3C9E4-DE63-42C0-9EA1-156D793A769A}" srcOrd="0" destOrd="0" presId="urn:microsoft.com/office/officeart/2005/8/layout/chevron2"/>
    <dgm:cxn modelId="{E712AFA8-CCC6-4B92-843C-5D4099F8333C}" type="presParOf" srcId="{ACE3C9E4-DE63-42C0-9EA1-156D793A769A}" destId="{6438E8D3-134A-4DAE-BCA2-54FDDC10C984}" srcOrd="0" destOrd="0" presId="urn:microsoft.com/office/officeart/2005/8/layout/chevron2"/>
    <dgm:cxn modelId="{03323B2E-E18D-428F-AB40-C8A4D4178838}" type="presParOf" srcId="{ACE3C9E4-DE63-42C0-9EA1-156D793A769A}" destId="{1C804212-625D-47C8-A9D4-B3A18EF6A795}" srcOrd="1" destOrd="0" presId="urn:microsoft.com/office/officeart/2005/8/layout/chevron2"/>
    <dgm:cxn modelId="{C353E0A9-0D49-4A13-9006-4FA1A5D59F68}" type="presParOf" srcId="{E081694B-62FC-4BAD-A845-45EA673F0C67}" destId="{26D05B6A-9776-49FB-8A64-5B944B169842}" srcOrd="1" destOrd="0" presId="urn:microsoft.com/office/officeart/2005/8/layout/chevron2"/>
    <dgm:cxn modelId="{3A94BC0C-9FFC-4BED-B21B-589CBD2D99D7}" type="presParOf" srcId="{E081694B-62FC-4BAD-A845-45EA673F0C67}" destId="{328DCD15-0A14-44AD-BBD0-7322FE485FC3}" srcOrd="2" destOrd="0" presId="urn:microsoft.com/office/officeart/2005/8/layout/chevron2"/>
    <dgm:cxn modelId="{47AC60EF-CE1B-4FB7-9F91-4C9BFD828558}" type="presParOf" srcId="{328DCD15-0A14-44AD-BBD0-7322FE485FC3}" destId="{EB022F7D-8C6F-449E-80A2-CAEB75C87BAB}" srcOrd="0" destOrd="0" presId="urn:microsoft.com/office/officeart/2005/8/layout/chevron2"/>
    <dgm:cxn modelId="{7037ACBB-7952-4EB0-A55E-78C2A35FF3AE}" type="presParOf" srcId="{328DCD15-0A14-44AD-BBD0-7322FE485FC3}" destId="{00F5474C-BABB-432C-971B-62735D9F096A}" srcOrd="1" destOrd="0" presId="urn:microsoft.com/office/officeart/2005/8/layout/chevron2"/>
    <dgm:cxn modelId="{43E712C0-D79A-44D3-96A7-3DD936E38BD0}" type="presParOf" srcId="{E081694B-62FC-4BAD-A845-45EA673F0C67}" destId="{50472D09-0D60-40B3-8173-1439F0AD0C33}" srcOrd="3" destOrd="0" presId="urn:microsoft.com/office/officeart/2005/8/layout/chevron2"/>
    <dgm:cxn modelId="{CF39A344-E716-4AC2-8535-A7A2F1E3BC0B}" type="presParOf" srcId="{E081694B-62FC-4BAD-A845-45EA673F0C67}" destId="{2F813BB8-2F3A-4974-9646-A324C4415F5B}" srcOrd="4" destOrd="0" presId="urn:microsoft.com/office/officeart/2005/8/layout/chevron2"/>
    <dgm:cxn modelId="{77E92749-054E-4270-B775-6931E928FC97}" type="presParOf" srcId="{2F813BB8-2F3A-4974-9646-A324C4415F5B}" destId="{B0BE70C4-D584-4927-977C-39FA32BDB5E0}" srcOrd="0" destOrd="0" presId="urn:microsoft.com/office/officeart/2005/8/layout/chevron2"/>
    <dgm:cxn modelId="{8557B5B8-1EDE-44DB-9C8F-D36922D8EA7F}" type="presParOf" srcId="{2F813BB8-2F3A-4974-9646-A324C4415F5B}" destId="{7644AB96-473B-49D2-B53A-87719B70FA6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8E8D3-134A-4DAE-BCA2-54FDDC10C984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申込</a:t>
          </a:r>
        </a:p>
      </dsp:txBody>
      <dsp:txXfrm rot="-5400000">
        <a:off x="2" y="535416"/>
        <a:ext cx="1069837" cy="458502"/>
      </dsp:txXfrm>
    </dsp:sp>
    <dsp:sp modelId="{1C804212-625D-47C8-A9D4-B3A18EF6A795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en-US" sz="1700" kern="1200" dirty="0"/>
            <a:t>IC</a:t>
          </a:r>
          <a:r>
            <a:rPr kumimoji="1" lang="ja-JP" altLang="en-US" sz="1700" kern="1200" dirty="0"/>
            <a:t>カード「</a:t>
          </a:r>
          <a:r>
            <a:rPr kumimoji="1" lang="en-US" altLang="en-US" sz="1700" kern="1200" dirty="0" err="1"/>
            <a:t>taspo</a:t>
          </a:r>
          <a:r>
            <a:rPr kumimoji="1" lang="ja-JP" altLang="en-US" sz="1700" kern="1200" dirty="0"/>
            <a:t>」を郵送で申込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申込には成人であることを示す証明書が必要</a:t>
          </a:r>
        </a:p>
      </dsp:txBody>
      <dsp:txXfrm rot="-5400000">
        <a:off x="1069838" y="48992"/>
        <a:ext cx="7828817" cy="896430"/>
      </dsp:txXfrm>
    </dsp:sp>
    <dsp:sp modelId="{EB022F7D-8C6F-449E-80A2-CAEB75C87BAB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発行</a:t>
          </a:r>
        </a:p>
      </dsp:txBody>
      <dsp:txXfrm rot="-5400000">
        <a:off x="2" y="1868630"/>
        <a:ext cx="1069837" cy="458502"/>
      </dsp:txXfrm>
    </dsp:sp>
    <dsp:sp modelId="{00F5474C-BABB-432C-971B-62735D9F096A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申込者に「</a:t>
          </a:r>
          <a:r>
            <a:rPr kumimoji="1" lang="en-US" altLang="en-US" sz="1700" kern="1200" dirty="0" err="1"/>
            <a:t>taspo</a:t>
          </a:r>
          <a:r>
            <a:rPr kumimoji="1" lang="ja-JP" altLang="en-US" sz="1700" kern="1200" dirty="0"/>
            <a:t>」を発行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簡易書留郵便で発送</a:t>
          </a:r>
        </a:p>
      </dsp:txBody>
      <dsp:txXfrm rot="-5400000">
        <a:off x="1069838" y="1382206"/>
        <a:ext cx="7828817" cy="896430"/>
      </dsp:txXfrm>
    </dsp:sp>
    <dsp:sp modelId="{B0BE70C4-D584-4927-977C-39FA32BDB5E0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購入</a:t>
          </a:r>
        </a:p>
      </dsp:txBody>
      <dsp:txXfrm rot="-5400000">
        <a:off x="2" y="3201843"/>
        <a:ext cx="1069837" cy="458502"/>
      </dsp:txXfrm>
    </dsp:sp>
    <dsp:sp modelId="{7644AB96-473B-49D2-B53A-87719B70FA6A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タバコの購入には「</a:t>
          </a:r>
          <a:r>
            <a:rPr kumimoji="1" lang="en-US" altLang="en-US" sz="1700" kern="1200" dirty="0" err="1"/>
            <a:t>taspo</a:t>
          </a:r>
          <a:r>
            <a:rPr kumimoji="1" lang="ja-JP" altLang="en-US" sz="1700" kern="1200" dirty="0"/>
            <a:t>」が必要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「</a:t>
          </a:r>
          <a:r>
            <a:rPr kumimoji="1" lang="en-US" altLang="en-US" sz="1700" kern="1200" dirty="0" err="1"/>
            <a:t>taspo</a:t>
          </a:r>
          <a:r>
            <a:rPr kumimoji="1" lang="ja-JP" altLang="en-US" sz="1700" kern="1200" dirty="0"/>
            <a:t>」は電子マネーとしても利用できる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7336090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726168"/>
              </p:ext>
            </p:extLst>
          </p:nvPr>
        </p:nvGraphicFramePr>
        <p:xfrm>
          <a:off x="1103313" y="1469035"/>
          <a:ext cx="8947150" cy="506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6195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4355390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2410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34</TotalTime>
  <Words>228</Words>
  <Application>Microsoft Office PowerPoint</Application>
  <PresentationFormat>ワイド画面</PresentationFormat>
  <Paragraphs>61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41</cp:revision>
  <dcterms:created xsi:type="dcterms:W3CDTF">2017-03-04T15:39:53Z</dcterms:created>
  <dcterms:modified xsi:type="dcterms:W3CDTF">2017-03-24T15:56:38Z</dcterms:modified>
</cp:coreProperties>
</file>