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232</Words>
  <Application>Microsoft Office PowerPoint</Application>
  <PresentationFormat>ワイド画面</PresentationFormat>
  <Paragraphs>62</Paragraphs>
  <Slides>6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メイリオ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46</cp:revision>
  <dcterms:created xsi:type="dcterms:W3CDTF">2017-03-04T15:39:53Z</dcterms:created>
  <dcterms:modified xsi:type="dcterms:W3CDTF">2017-03-28T23:30:02Z</dcterms:modified>
</cp:coreProperties>
</file>