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007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610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88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01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354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600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7868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59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624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0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24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2E48A-3DAA-40E4-965E-B894FEB6BC1D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7F05A-3AEE-487C-8876-16D466DE22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04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16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自然対数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自然対数の底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/>
              <p:cNvSpPr txBox="1"/>
              <p:nvPr/>
            </p:nvSpPr>
            <p:spPr>
              <a:xfrm>
                <a:off x="1160722" y="2576169"/>
                <a:ext cx="3306161" cy="1163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3200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722" y="2576169"/>
                <a:ext cx="3306161" cy="1163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2570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21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Cambria Math</vt:lpstr>
      <vt:lpstr>Office テーマ</vt:lpstr>
      <vt:lpstr>PowerPoint プレゼンテーション</vt:lpstr>
      <vt:lpstr>自然対数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3</cp:revision>
  <dcterms:created xsi:type="dcterms:W3CDTF">2017-04-01T04:38:07Z</dcterms:created>
  <dcterms:modified xsi:type="dcterms:W3CDTF">2017-04-01T04:49:15Z</dcterms:modified>
</cp:coreProperties>
</file>