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</a:t>
            </a:r>
            <a:r>
              <a:rPr lang="ja-JP" altLang="en-US" dirty="0">
                <a:solidFill>
                  <a:srgbClr val="FF0000"/>
                </a:solidFill>
              </a:rPr>
              <a:t>発がん性物質</a:t>
            </a:r>
            <a:r>
              <a:rPr lang="ja-JP" altLang="en-US" dirty="0"/>
              <a:t>を含む（ヤニ）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11</cp:revision>
  <dcterms:created xsi:type="dcterms:W3CDTF">2017-03-04T15:39:53Z</dcterms:created>
  <dcterms:modified xsi:type="dcterms:W3CDTF">2017-03-08T10:07:51Z</dcterms:modified>
</cp:coreProperties>
</file>