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7336090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</TotalTime>
  <Words>155</Words>
  <Application>Microsoft Office PowerPoint</Application>
  <PresentationFormat>ワイド画面</PresentationFormat>
  <Paragraphs>49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30</cp:revision>
  <dcterms:created xsi:type="dcterms:W3CDTF">2017-03-04T15:39:53Z</dcterms:created>
  <dcterms:modified xsi:type="dcterms:W3CDTF">2017-03-20T22:57:19Z</dcterms:modified>
</cp:coreProperties>
</file>