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01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</a:t>
          </a:r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9106320-993A-4EAD-BE66-7CB87CD58D35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en-US" dirty="0">
              <a:solidFill>
                <a:schemeClr val="tx1"/>
              </a:solidFill>
            </a:rPr>
            <a:t>IC</a:t>
          </a:r>
          <a:r>
            <a:rPr kumimoji="1" lang="ja-JP" altLang="en-US" dirty="0">
              <a:solidFill>
                <a:schemeClr val="tx1"/>
              </a:solidFill>
            </a:rPr>
            <a:t>カード「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」を郵送で申込</a:t>
          </a:r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0500274-8E03-4BA1-BA51-A2A5FA9E97A1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申込には成人であることを示す証明書が必要</a:t>
          </a:r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発行</a:t>
          </a:r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968E58-5C1E-435D-B06A-15EE49963DE4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申込者に「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」を発行</a:t>
          </a:r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63218BB-B4EF-4F52-BCBF-1A0C0E59361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簡易書留郵便で発送</a:t>
          </a:r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購入</a:t>
          </a:r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69A30B8-3FD9-4713-A48D-388BC57E75F6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タバコの購入には「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」が必要</a:t>
          </a:r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38DDA0F-8F31-4D83-BEB1-0EB17914B153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」は電子マネーとしても利用できる</a:t>
          </a:r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申込</a:t>
          </a:r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>
              <a:solidFill>
                <a:schemeClr val="tx1"/>
              </a:solidFill>
            </a:rPr>
            <a:t>IC</a:t>
          </a:r>
          <a:r>
            <a:rPr kumimoji="1" lang="ja-JP" altLang="en-US" sz="1700" kern="1200" dirty="0">
              <a:solidFill>
                <a:schemeClr val="tx1"/>
              </a:solidFill>
            </a:rPr>
            <a:t>カード「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」を郵送で申込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申込には成人であることを示す証明書が必要</a:t>
          </a:r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発行</a:t>
          </a:r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申込者に「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」を発行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簡易書留郵便で発送</a:t>
          </a:r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購入</a:t>
          </a:r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タバコの購入には「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」が必要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」は電子マネーとしても利用できる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タバコと健康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98E76-BCB1-4DA3-BBE6-0379D2EA65CE}" type="datetime3">
              <a:rPr kumimoji="1" lang="ja-JP" altLang="en-US" smtClean="0"/>
              <a:t>平成29年3月31日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2EFC3-531D-42F0-B3F3-194063203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93212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タバコと健康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D511A-9016-422C-9DF8-C2DA7994A25C}" type="datetime3">
              <a:rPr kumimoji="1" lang="ja-JP" altLang="en-US" smtClean="0"/>
              <a:t>平成29年3月31日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D1DBB-81FD-4B6C-9087-71F49EE06A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13890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CE31F6F-1F94-423F-A312-5CD01F4A1373}" type="datetime3">
              <a:rPr kumimoji="1" lang="ja-JP" altLang="en-US" smtClean="0"/>
              <a:t>平成29年3月31日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タバコと健康</a:t>
            </a:r>
          </a:p>
        </p:txBody>
      </p:sp>
    </p:spTree>
    <p:extLst>
      <p:ext uri="{BB962C8B-B14F-4D97-AF65-F5344CB8AC3E}">
        <p14:creationId xmlns:p14="http://schemas.microsoft.com/office/powerpoint/2010/main" val="350805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0DCB35A-CAAF-4924-AE23-7412765B82F4}" type="datetime3">
              <a:rPr kumimoji="1" lang="ja-JP" altLang="en-US" smtClean="0"/>
              <a:t>平成29年3月31日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タバコと健康</a:t>
            </a:r>
          </a:p>
        </p:txBody>
      </p:sp>
    </p:spTree>
    <p:extLst>
      <p:ext uri="{BB962C8B-B14F-4D97-AF65-F5344CB8AC3E}">
        <p14:creationId xmlns:p14="http://schemas.microsoft.com/office/powerpoint/2010/main" val="3594746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61670F9-D61E-4B48-945E-7CC69C19CBA0}" type="datetime3">
              <a:rPr kumimoji="1" lang="ja-JP" altLang="en-US" smtClean="0"/>
              <a:t>平成29年3月31日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タバコと健康</a:t>
            </a:r>
          </a:p>
        </p:txBody>
      </p:sp>
    </p:spTree>
    <p:extLst>
      <p:ext uri="{BB962C8B-B14F-4D97-AF65-F5344CB8AC3E}">
        <p14:creationId xmlns:p14="http://schemas.microsoft.com/office/powerpoint/2010/main" val="280823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E0785FF-8F23-48CB-8852-84B0A596E915}" type="datetime3">
              <a:rPr kumimoji="1" lang="ja-JP" altLang="en-US" smtClean="0"/>
              <a:t>平成29年3月31日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タバコと健康</a:t>
            </a:r>
          </a:p>
        </p:txBody>
      </p:sp>
    </p:spTree>
    <p:extLst>
      <p:ext uri="{BB962C8B-B14F-4D97-AF65-F5344CB8AC3E}">
        <p14:creationId xmlns:p14="http://schemas.microsoft.com/office/powerpoint/2010/main" val="2564445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en-US" dirty="0"/>
              <a:t>続いて、喫煙率の年次推移をグラフで示します。</a:t>
            </a:r>
          </a:p>
          <a:p>
            <a:pPr algn="just"/>
            <a:endParaRPr lang="ja-JP" altLang="en-US" dirty="0"/>
          </a:p>
          <a:p>
            <a:pPr algn="just"/>
            <a:r>
              <a:rPr lang="ja-JP" altLang="en-US" dirty="0"/>
              <a:t>このグラフを見ると、喫煙率は緩やかな下降傾向にあると考えられます。男性の喫煙率は</a:t>
            </a:r>
            <a:r>
              <a:rPr lang="en-US" altLang="ja-JP" dirty="0"/>
              <a:t>10</a:t>
            </a:r>
            <a:r>
              <a:rPr lang="ja-JP" altLang="en-US" dirty="0"/>
              <a:t>年前に比べて約</a:t>
            </a:r>
            <a:r>
              <a:rPr lang="en-US" altLang="ja-JP" dirty="0"/>
              <a:t>10</a:t>
            </a:r>
            <a:r>
              <a:rPr lang="ja-JP" altLang="en-US" dirty="0"/>
              <a:t>％も下降しており、単純に喫煙率を比較すると、</a:t>
            </a:r>
            <a:r>
              <a:rPr lang="ja-JP" altLang="en-US" b="1" dirty="0">
                <a:solidFill>
                  <a:srgbClr val="FF0000"/>
                </a:solidFill>
              </a:rPr>
              <a:t>おおよそ</a:t>
            </a:r>
            <a:r>
              <a:rPr lang="en-US" altLang="ja-JP" b="1" dirty="0">
                <a:solidFill>
                  <a:srgbClr val="FF0000"/>
                </a:solidFill>
              </a:rPr>
              <a:t>4</a:t>
            </a:r>
            <a:r>
              <a:rPr lang="ja-JP" altLang="en-US" b="1" dirty="0">
                <a:solidFill>
                  <a:srgbClr val="FF0000"/>
                </a:solidFill>
              </a:rPr>
              <a:t>人に</a:t>
            </a:r>
            <a:r>
              <a:rPr lang="en-US" altLang="ja-JP" b="1" dirty="0">
                <a:solidFill>
                  <a:srgbClr val="FF0000"/>
                </a:solidFill>
              </a:rPr>
              <a:t>1</a:t>
            </a:r>
            <a:r>
              <a:rPr lang="ja-JP" altLang="en-US" b="1" dirty="0">
                <a:solidFill>
                  <a:srgbClr val="FF0000"/>
                </a:solidFill>
              </a:rPr>
              <a:t>人がタバコを辞めた</a:t>
            </a:r>
            <a:r>
              <a:rPr lang="ja-JP" altLang="en-US" dirty="0"/>
              <a:t>計算になります。</a:t>
            </a:r>
          </a:p>
          <a:p>
            <a:pPr algn="just"/>
            <a:endParaRPr lang="ja-JP" altLang="en-US" dirty="0"/>
          </a:p>
          <a:p>
            <a:pPr algn="just"/>
            <a:r>
              <a:rPr lang="ja-JP" altLang="en-US" dirty="0"/>
              <a:t>また、平成</a:t>
            </a:r>
            <a:r>
              <a:rPr lang="en-US" altLang="ja-JP" dirty="0"/>
              <a:t>22</a:t>
            </a:r>
            <a:r>
              <a:rPr lang="ja-JP" altLang="en-US" dirty="0"/>
              <a:t>年の前後で喫煙率が大きく下降していることも特徴の一つです。これは</a:t>
            </a:r>
            <a:r>
              <a:rPr lang="ja-JP" altLang="en-US" b="1" dirty="0">
                <a:solidFill>
                  <a:srgbClr val="FF0000"/>
                </a:solidFill>
              </a:rPr>
              <a:t>平成</a:t>
            </a:r>
            <a:r>
              <a:rPr lang="en-US" altLang="ja-JP" b="1" dirty="0">
                <a:solidFill>
                  <a:srgbClr val="FF0000"/>
                </a:solidFill>
              </a:rPr>
              <a:t>22</a:t>
            </a:r>
            <a:r>
              <a:rPr lang="ja-JP" altLang="en-US" b="1" dirty="0">
                <a:solidFill>
                  <a:srgbClr val="FF0000"/>
                </a:solidFill>
              </a:rPr>
              <a:t>年</a:t>
            </a:r>
            <a:r>
              <a:rPr lang="en-US" altLang="ja-JP" b="1" dirty="0">
                <a:solidFill>
                  <a:srgbClr val="FF0000"/>
                </a:solidFill>
              </a:rPr>
              <a:t>10</a:t>
            </a:r>
            <a:r>
              <a:rPr lang="ja-JP" altLang="en-US" b="1" dirty="0">
                <a:solidFill>
                  <a:srgbClr val="FF0000"/>
                </a:solidFill>
              </a:rPr>
              <a:t>月に「たばこ税」が大幅に引き上げられた</a:t>
            </a:r>
            <a:r>
              <a:rPr lang="ja-JP" altLang="en-US" dirty="0"/>
              <a:t>ことが原因で、健康面だけでなく、経済的な理由からタバコを辞めた人も多くいると思われます。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68F3E7B-127C-4EAE-98C1-0DF0306C45EA}" type="datetime3">
              <a:rPr kumimoji="1" lang="ja-JP" altLang="en-US" smtClean="0"/>
              <a:t>平成29年3月31日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タバコと健康</a:t>
            </a:r>
          </a:p>
        </p:txBody>
      </p:sp>
    </p:spTree>
    <p:extLst>
      <p:ext uri="{BB962C8B-B14F-4D97-AF65-F5344CB8AC3E}">
        <p14:creationId xmlns:p14="http://schemas.microsoft.com/office/powerpoint/2010/main" val="2716381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397E9D9-48AE-4CFE-B095-E88B4270C7B5}" type="datetime3">
              <a:rPr kumimoji="1" lang="ja-JP" altLang="en-US" smtClean="0"/>
              <a:t>平成29年3月31日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タバコと健康</a:t>
            </a:r>
          </a:p>
        </p:txBody>
      </p:sp>
    </p:spTree>
    <p:extLst>
      <p:ext uri="{BB962C8B-B14F-4D97-AF65-F5344CB8AC3E}">
        <p14:creationId xmlns:p14="http://schemas.microsoft.com/office/powerpoint/2010/main" val="2363142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15847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4353886" y="6282813"/>
            <a:ext cx="5696948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出典：厚生労働省　平成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27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年「国民健康・栄養調査」の結果</a:t>
            </a:r>
          </a:p>
        </p:txBody>
      </p:sp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483949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52</TotalTime>
  <Words>389</Words>
  <Application>Microsoft Office PowerPoint</Application>
  <PresentationFormat>ワイド画面</PresentationFormat>
  <Paragraphs>85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HGｺﾞｼｯｸE</vt:lpstr>
      <vt:lpstr>メイリオ</vt:lpstr>
      <vt:lpstr>游ゴシック</vt:lpstr>
      <vt:lpstr>游ゴシック Medium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52</cp:revision>
  <dcterms:created xsi:type="dcterms:W3CDTF">2017-03-04T15:39:53Z</dcterms:created>
  <dcterms:modified xsi:type="dcterms:W3CDTF">2017-03-30T17:12:02Z</dcterms:modified>
</cp:coreProperties>
</file>