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9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447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81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3838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7722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486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5175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7827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7727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568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76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6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8151F-259A-45FE-8653-4DF52BCD9B9B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0123C-7D5C-4082-9AAB-A01A3E4108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463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タバコと喫煙問題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/>
              <a:t>喫煙の現状と被害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1394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タバコと喫煙問題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タバコと喫煙問題</dc:title>
  <dc:creator>相澤裕介</dc:creator>
  <cp:lastModifiedBy>相澤裕介</cp:lastModifiedBy>
  <cp:revision>1</cp:revision>
  <dcterms:created xsi:type="dcterms:W3CDTF">2017-03-03T14:04:50Z</dcterms:created>
  <dcterms:modified xsi:type="dcterms:W3CDTF">2017-03-03T14:05:12Z</dcterms:modified>
</cp:coreProperties>
</file>