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タバコの有害性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最近の喫煙者数の年次推移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800" dirty="0"/>
              <a:t>未成年者の喫煙対策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31288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3312" y="1693889"/>
            <a:ext cx="8946541" cy="4946754"/>
          </a:xfrm>
        </p:spPr>
        <p:txBody>
          <a:bodyPr>
            <a:normAutofit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血管を収縮させ、</a:t>
            </a:r>
            <a:r>
              <a:rPr lang="ja-JP" altLang="en-US" u="sng" dirty="0"/>
              <a:t>心臓に負担</a:t>
            </a:r>
            <a:r>
              <a:rPr lang="ja-JP" altLang="en-US" dirty="0"/>
              <a:t>を与える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/>
              <a:t>酸素の運搬を妨げる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u="sng" dirty="0"/>
              <a:t>心臓に負担</a:t>
            </a:r>
            <a:r>
              <a:rPr lang="ja-JP" altLang="en-US" dirty="0"/>
              <a:t>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pPr marL="0" indent="0" algn="r">
              <a:buNone/>
            </a:pPr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</TotalTime>
  <Words>93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HGｺﾞｼｯｸE</vt:lpstr>
      <vt:lpstr>メイリオ</vt:lpstr>
      <vt:lpstr>Arial</vt:lpstr>
      <vt:lpstr>Century Gothic</vt:lpstr>
      <vt:lpstr>Wingdings</vt:lpstr>
      <vt:lpstr>Wingdings 3</vt:lpstr>
      <vt:lpstr>イオン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22</cp:revision>
  <dcterms:created xsi:type="dcterms:W3CDTF">2017-03-04T15:39:53Z</dcterms:created>
  <dcterms:modified xsi:type="dcterms:W3CDTF">2017-03-17T20:46:12Z</dcterms:modified>
</cp:coreProperties>
</file>