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</a:t>
            </a:r>
            <a:r>
              <a:rPr lang="ja-JP" altLang="en-US" b="1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b="1" dirty="0"/>
              <a:t>中毒性</a:t>
            </a:r>
            <a:r>
              <a:rPr lang="ja-JP" altLang="en-US" dirty="0"/>
              <a:t>がある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</a:t>
            </a:r>
            <a:r>
              <a:rPr lang="ja-JP" altLang="en-US" b="1" dirty="0"/>
              <a:t>動脈硬化</a:t>
            </a:r>
            <a:r>
              <a:rPr lang="ja-JP" altLang="en-US" dirty="0"/>
              <a:t>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12</cp:revision>
  <dcterms:created xsi:type="dcterms:W3CDTF">2017-03-04T15:39:53Z</dcterms:created>
  <dcterms:modified xsi:type="dcterms:W3CDTF">2017-03-11T17:53:14Z</dcterms:modified>
</cp:coreProperties>
</file>