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522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066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35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60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766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2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253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426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86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06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63B59-1D78-4E64-8B60-38BF133A8F4A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259-190F-4960-A0EB-FCB443B190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06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タバコと健康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喫煙の現状と対策</a:t>
            </a:r>
          </a:p>
        </p:txBody>
      </p:sp>
    </p:spTree>
    <p:extLst>
      <p:ext uri="{BB962C8B-B14F-4D97-AF65-F5344CB8AC3E}">
        <p14:creationId xmlns:p14="http://schemas.microsoft.com/office/powerpoint/2010/main" val="327150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ja-JP" altLang="en-US" dirty="0"/>
              <a:t>タール</a:t>
            </a:r>
            <a:endParaRPr kumimoji="1" lang="en-US" altLang="ja-JP" dirty="0"/>
          </a:p>
          <a:p>
            <a:pPr lvl="1"/>
            <a:r>
              <a:rPr lang="ja-JP" altLang="en-US" dirty="0"/>
              <a:t>多くの</a:t>
            </a:r>
            <a:r>
              <a:rPr lang="ja-JP" altLang="en-US" dirty="0"/>
              <a:t>発がん性物質を含む（ヤニ）</a:t>
            </a:r>
          </a:p>
          <a:p>
            <a:endParaRPr lang="ja-JP" altLang="en-US" dirty="0"/>
          </a:p>
          <a:p>
            <a:r>
              <a:rPr lang="ja-JP" altLang="en-US" dirty="0"/>
              <a:t>ニコチン</a:t>
            </a:r>
          </a:p>
          <a:p>
            <a:pPr lvl="1"/>
            <a:r>
              <a:rPr lang="ja-JP" altLang="en-US" dirty="0"/>
              <a:t>血管を収縮させ、心臓に負担を与える</a:t>
            </a:r>
          </a:p>
          <a:p>
            <a:pPr lvl="1"/>
            <a:r>
              <a:rPr lang="ja-JP" altLang="en-US" dirty="0"/>
              <a:t>中毒性がある</a:t>
            </a:r>
          </a:p>
          <a:p>
            <a:endParaRPr lang="ja-JP" altLang="en-US" dirty="0"/>
          </a:p>
          <a:p>
            <a:r>
              <a:rPr lang="ja-JP" altLang="en-US" dirty="0"/>
              <a:t>一酸化炭素</a:t>
            </a:r>
          </a:p>
          <a:p>
            <a:pPr lvl="1"/>
            <a:r>
              <a:rPr lang="ja-JP" altLang="en-US" dirty="0"/>
              <a:t>酸素の運搬を妨げる</a:t>
            </a:r>
          </a:p>
          <a:p>
            <a:pPr lvl="1"/>
            <a:r>
              <a:rPr lang="ja-JP" altLang="en-US" dirty="0"/>
              <a:t>心臓に負担をかけ、動脈硬化の原因にもなる</a:t>
            </a:r>
          </a:p>
          <a:p>
            <a:endParaRPr lang="ja-JP" altLang="en-US" dirty="0"/>
          </a:p>
          <a:p>
            <a:r>
              <a:rPr lang="en-US" altLang="ja-JP" dirty="0"/>
              <a:t>※</a:t>
            </a:r>
            <a:r>
              <a:rPr lang="ja-JP" altLang="en-US" dirty="0"/>
              <a:t>上記の他にも、タバコには多くの有害物質が含まれています。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9664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77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</cp:revision>
  <dcterms:created xsi:type="dcterms:W3CDTF">2017-03-04T15:39:53Z</dcterms:created>
  <dcterms:modified xsi:type="dcterms:W3CDTF">2017-03-06T12:31:09Z</dcterms:modified>
</cp:coreProperties>
</file>