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79" autoAdjust="0"/>
    <p:restoredTop sz="94660"/>
  </p:normalViewPr>
  <p:slideViewPr>
    <p:cSldViewPr snapToGrid="0">
      <p:cViewPr varScale="1">
        <p:scale>
          <a:sx n="63" d="100"/>
          <a:sy n="63" d="100"/>
        </p:scale>
        <p:origin x="84" y="19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228331-D65A-4AC8-9F14-FFDA1A08B52E}" type="datetimeFigureOut">
              <a:rPr kumimoji="1" lang="ja-JP" altLang="en-US" smtClean="0"/>
              <a:t>2017/3/19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83D592-E0B2-4088-B809-0A72C6C3711A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451368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228331-D65A-4AC8-9F14-FFDA1A08B52E}" type="datetimeFigureOut">
              <a:rPr kumimoji="1" lang="ja-JP" altLang="en-US" smtClean="0"/>
              <a:t>2017/3/19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83D592-E0B2-4088-B809-0A72C6C3711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310442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228331-D65A-4AC8-9F14-FFDA1A08B52E}" type="datetimeFigureOut">
              <a:rPr kumimoji="1" lang="ja-JP" altLang="en-US" smtClean="0"/>
              <a:t>2017/3/19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83D592-E0B2-4088-B809-0A72C6C3711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437600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228331-D65A-4AC8-9F14-FFDA1A08B52E}" type="datetimeFigureOut">
              <a:rPr kumimoji="1" lang="ja-JP" altLang="en-US" smtClean="0"/>
              <a:t>2017/3/19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83D592-E0B2-4088-B809-0A72C6C3711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159349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228331-D65A-4AC8-9F14-FFDA1A08B52E}" type="datetimeFigureOut">
              <a:rPr kumimoji="1" lang="ja-JP" altLang="en-US" smtClean="0"/>
              <a:t>2017/3/19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83D592-E0B2-4088-B809-0A72C6C3711A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138107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228331-D65A-4AC8-9F14-FFDA1A08B52E}" type="datetimeFigureOut">
              <a:rPr kumimoji="1" lang="ja-JP" altLang="en-US" smtClean="0"/>
              <a:t>2017/3/19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83D592-E0B2-4088-B809-0A72C6C3711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223100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228331-D65A-4AC8-9F14-FFDA1A08B52E}" type="datetimeFigureOut">
              <a:rPr kumimoji="1" lang="ja-JP" altLang="en-US" smtClean="0"/>
              <a:t>2017/3/19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83D592-E0B2-4088-B809-0A72C6C3711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718001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228331-D65A-4AC8-9F14-FFDA1A08B52E}" type="datetimeFigureOut">
              <a:rPr kumimoji="1" lang="ja-JP" altLang="en-US" smtClean="0"/>
              <a:t>2017/3/19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83D592-E0B2-4088-B809-0A72C6C3711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102345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228331-D65A-4AC8-9F14-FFDA1A08B52E}" type="datetimeFigureOut">
              <a:rPr kumimoji="1" lang="ja-JP" altLang="en-US" smtClean="0"/>
              <a:t>2017/3/19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83D592-E0B2-4088-B809-0A72C6C3711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606714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AE228331-D65A-4AC8-9F14-FFDA1A08B52E}" type="datetimeFigureOut">
              <a:rPr kumimoji="1" lang="ja-JP" altLang="en-US" smtClean="0"/>
              <a:t>2017/3/19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D83D592-E0B2-4088-B809-0A72C6C3711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011815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228331-D65A-4AC8-9F14-FFDA1A08B52E}" type="datetimeFigureOut">
              <a:rPr kumimoji="1" lang="ja-JP" altLang="en-US" smtClean="0"/>
              <a:t>2017/3/19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83D592-E0B2-4088-B809-0A72C6C3711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901081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AE228331-D65A-4AC8-9F14-FFDA1A08B52E}" type="datetimeFigureOut">
              <a:rPr kumimoji="1" lang="ja-JP" altLang="en-US" smtClean="0"/>
              <a:t>2017/3/19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7D83D592-E0B2-4088-B809-0A72C6C3711A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085359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kumimoji="1"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kumimoji="1"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031248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日本の自然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/>
              <a:t>上高地の大正池</a:t>
            </a:r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0935" y="2255519"/>
            <a:ext cx="5000140" cy="37501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135922"/>
      </p:ext>
    </p:extLst>
  </p:cSld>
  <p:clrMapOvr>
    <a:masterClrMapping/>
  </p:clrMapOvr>
</p:sld>
</file>

<file path=ppt/theme/theme1.xml><?xml version="1.0" encoding="utf-8"?>
<a:theme xmlns:a="http://schemas.openxmlformats.org/drawingml/2006/main" name="レトロスペクト">
  <a:themeElements>
    <a:clrScheme name="レトロスペクト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レトロスペクト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レトロスペクト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4</TotalTime>
  <Words>8</Words>
  <Application>Microsoft Office PowerPoint</Application>
  <PresentationFormat>ワイド画面</PresentationFormat>
  <Paragraphs>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ＭＳ Ｐゴシック</vt:lpstr>
      <vt:lpstr>Calibri</vt:lpstr>
      <vt:lpstr>Calibri Light</vt:lpstr>
      <vt:lpstr>レトロスペクト</vt:lpstr>
      <vt:lpstr>PowerPoint プレゼンテーション</vt:lpstr>
      <vt:lpstr>日本の自然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相澤裕介</dc:creator>
  <cp:lastModifiedBy>相澤裕介</cp:lastModifiedBy>
  <cp:revision>2</cp:revision>
  <dcterms:created xsi:type="dcterms:W3CDTF">2017-03-18T18:58:46Z</dcterms:created>
  <dcterms:modified xsi:type="dcterms:W3CDTF">2017-03-18T19:02:51Z</dcterms:modified>
</cp:coreProperties>
</file>