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タバコの有害性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最近の喫煙者数の年次推移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未成年者の喫煙対策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31288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3889"/>
            <a:ext cx="8946541" cy="4946754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pPr marL="0" indent="0" algn="r">
              <a:buNone/>
            </a:pPr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9556243"/>
              </p:ext>
            </p:extLst>
          </p:nvPr>
        </p:nvGraphicFramePr>
        <p:xfrm>
          <a:off x="1103313" y="2052637"/>
          <a:ext cx="8947148" cy="401838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2006047225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412349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186897114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4946255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65814239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2823452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101878842"/>
                    </a:ext>
                  </a:extLst>
                </a:gridCol>
              </a:tblGrid>
              <a:tr h="1004595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747016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男性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39.3%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39.4%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38.2%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32.4%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32.2%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30.1%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0535473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女性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11.3%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11.0%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10.9%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9.7%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8.2%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7.9%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3023398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総数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24.2%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24.1%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23.4%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20.1%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19.3%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18.2%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20071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77264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16</TotalTime>
  <Words>155</Words>
  <Application>Microsoft Office PowerPoint</Application>
  <PresentationFormat>ワイド画面</PresentationFormat>
  <Paragraphs>49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26</cp:revision>
  <dcterms:created xsi:type="dcterms:W3CDTF">2017-03-04T15:39:53Z</dcterms:created>
  <dcterms:modified xsi:type="dcterms:W3CDTF">2017-03-20T22:02:52Z</dcterms:modified>
</cp:coreProperties>
</file>