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0" d="100"/>
          <a:sy n="90" d="100"/>
        </p:scale>
        <p:origin x="1164" y="-6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272E8-3E00-4D51-AE88-C850A1664E2B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D1DBB-81FD-4B6C-9087-71F49EE06A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8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続いて、喫煙率の年次推移をグラフで示します。</a:t>
            </a:r>
          </a:p>
          <a:p>
            <a:endParaRPr lang="ja-JP" altLang="en-US" dirty="0"/>
          </a:p>
          <a:p>
            <a:r>
              <a:rPr lang="ja-JP" altLang="en-US" dirty="0"/>
              <a:t>このグラフを見ると、喫煙率は緩やかな下降傾向にあると考えられます。男性の喫煙率は</a:t>
            </a:r>
            <a:r>
              <a:rPr lang="en-US" altLang="ja-JP" dirty="0"/>
              <a:t>10</a:t>
            </a:r>
            <a:r>
              <a:rPr lang="ja-JP" altLang="en-US" dirty="0"/>
              <a:t>年前に比べて約</a:t>
            </a:r>
            <a:r>
              <a:rPr lang="en-US" altLang="ja-JP" dirty="0"/>
              <a:t>10</a:t>
            </a:r>
            <a:r>
              <a:rPr lang="ja-JP" altLang="en-US" dirty="0"/>
              <a:t>％も下降しており、単純に喫煙率を比較すると、おおよそ</a:t>
            </a:r>
            <a:r>
              <a:rPr lang="en-US" altLang="ja-JP" dirty="0"/>
              <a:t>4</a:t>
            </a:r>
            <a:r>
              <a:rPr lang="ja-JP" altLang="en-US" dirty="0"/>
              <a:t>人に</a:t>
            </a:r>
            <a:r>
              <a:rPr lang="en-US" altLang="ja-JP" dirty="0"/>
              <a:t>1</a:t>
            </a:r>
            <a:r>
              <a:rPr lang="ja-JP" altLang="en-US" dirty="0"/>
              <a:t>人がタバコを辞めた計算になります。</a:t>
            </a:r>
          </a:p>
          <a:p>
            <a:endParaRPr lang="ja-JP" altLang="en-US" dirty="0"/>
          </a:p>
          <a:p>
            <a:r>
              <a:rPr lang="ja-JP" altLang="en-US" dirty="0"/>
              <a:t>また、平成</a:t>
            </a:r>
            <a:r>
              <a:rPr lang="en-US" altLang="ja-JP" dirty="0"/>
              <a:t>22</a:t>
            </a:r>
            <a:r>
              <a:rPr lang="ja-JP" altLang="en-US" dirty="0"/>
              <a:t>年の前後で喫煙率が大きく下降していることも特徴の一つです。これは平成</a:t>
            </a:r>
            <a:r>
              <a:rPr lang="en-US" altLang="ja-JP" dirty="0"/>
              <a:t>22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月に「たばこ税」が大幅に引き上げられたことが原因で、健康面だけでなく、経済的な理由からタバコを辞めた人も多くいると思われます。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D1DBB-81FD-4B6C-9087-71F49EE06A7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381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360</Words>
  <Application>Microsoft Office PowerPoint</Application>
  <PresentationFormat>ワイド画面</PresentationFormat>
  <Paragraphs>68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HGｺﾞｼｯｸE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50</cp:revision>
  <dcterms:created xsi:type="dcterms:W3CDTF">2017-03-04T15:39:53Z</dcterms:created>
  <dcterms:modified xsi:type="dcterms:W3CDTF">2017-03-30T14:32:27Z</dcterms:modified>
</cp:coreProperties>
</file>