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4000"/>
                  </a:schemeClr>
                </a:gs>
                <a:gs pos="100000">
                  <a:schemeClr val="accent2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92090064"/>
        <c:axId val="247943536"/>
        <c:axId val="0"/>
      </c:bar3DChart>
      <c:catAx>
        <c:axId val="192090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7943536"/>
        <c:crosses val="autoZero"/>
        <c:auto val="1"/>
        <c:lblAlgn val="ctr"/>
        <c:lblOffset val="100"/>
        <c:noMultiLvlLbl val="0"/>
      </c:catAx>
      <c:valAx>
        <c:axId val="247943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売上（円）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2090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</a:t>
            </a:r>
            <a:r>
              <a:rPr lang="ja-JP" altLang="en-US" dirty="0" smtClean="0"/>
              <a:t>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</a:t>
            </a:r>
            <a:r>
              <a:rPr lang="ja-JP" altLang="en-US" sz="2800" dirty="0" smtClean="0"/>
              <a:t>商品</a:t>
            </a:r>
            <a:endParaRPr lang="en-US" altLang="ja-JP" sz="28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</a:t>
            </a:r>
            <a:r>
              <a:rPr lang="ja-JP" altLang="en-US" sz="1800" dirty="0" smtClean="0"/>
              <a:t>）</a:t>
            </a:r>
            <a:endParaRPr lang="en-US" altLang="ja-JP" sz="18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315404"/>
              </p:ext>
            </p:extLst>
          </p:nvPr>
        </p:nvGraphicFramePr>
        <p:xfrm>
          <a:off x="2589213" y="2133600"/>
          <a:ext cx="8915400" cy="3721510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744302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4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会員数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3,500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レンタル売上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1,400,000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2,100,000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2,500,000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販売売上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1,300,000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合計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1,950,000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2,700,000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3,800,000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080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売上の推移（目標値）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0450999"/>
              </p:ext>
            </p:extLst>
          </p:nvPr>
        </p:nvGraphicFramePr>
        <p:xfrm>
          <a:off x="2589213" y="1401097"/>
          <a:ext cx="8915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1155906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66</TotalTime>
  <Words>159</Words>
  <Application>Microsoft Office PowerPoint</Application>
  <PresentationFormat>ワイド画面</PresentationFormat>
  <Paragraphs>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HGPｺﾞｼｯｸM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33</cp:revision>
  <dcterms:created xsi:type="dcterms:W3CDTF">2014-02-26T09:24:13Z</dcterms:created>
  <dcterms:modified xsi:type="dcterms:W3CDTF">2014-03-18T18:33:00Z</dcterms:modified>
</cp:coreProperties>
</file>