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2932912"/>
        <c:axId val="241956032"/>
        <c:axId val="0"/>
      </c:bar3DChart>
      <c:catAx>
        <c:axId val="24293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956032"/>
        <c:crosses val="autoZero"/>
        <c:auto val="1"/>
        <c:lblAlgn val="ctr"/>
        <c:lblOffset val="100"/>
        <c:noMultiLvlLbl val="0"/>
      </c:catAx>
      <c:valAx>
        <c:axId val="24195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2932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036551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68</TotalTime>
  <Words>159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35</cp:revision>
  <dcterms:created xsi:type="dcterms:W3CDTF">2014-02-26T09:24:13Z</dcterms:created>
  <dcterms:modified xsi:type="dcterms:W3CDTF">2014-03-19T15:23:33Z</dcterms:modified>
</cp:coreProperties>
</file>