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7000"/>
                    <a:tint val="96000"/>
                    <a:lumMod val="104000"/>
                  </a:schemeClr>
                </a:gs>
                <a:gs pos="100000">
                  <a:schemeClr val="accent3">
                    <a:tint val="77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4881072"/>
        <c:axId val="274875192"/>
        <c:axId val="0"/>
      </c:bar3DChart>
      <c:catAx>
        <c:axId val="27488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74875192"/>
        <c:crosses val="autoZero"/>
        <c:auto val="1"/>
        <c:lblAlgn val="ctr"/>
        <c:lblOffset val="100"/>
        <c:noMultiLvlLbl val="0"/>
      </c:catAx>
      <c:valAx>
        <c:axId val="274875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dirty="0"/>
                  <a:t>売上</a:t>
                </a:r>
                <a:r>
                  <a:rPr lang="ja-JP" dirty="0" smtClean="0"/>
                  <a:t>（</a:t>
                </a:r>
                <a:r>
                  <a:rPr lang="ja-JP" altLang="en-US" dirty="0" smtClean="0"/>
                  <a:t>千</a:t>
                </a:r>
                <a:r>
                  <a:rPr lang="ja-JP" dirty="0" smtClean="0"/>
                  <a:t>円</a:t>
                </a:r>
                <a:r>
                  <a:rPr lang="ja-JP" dirty="0"/>
                  <a:t>）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7488107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621926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70</TotalTime>
  <Words>159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36</cp:revision>
  <dcterms:created xsi:type="dcterms:W3CDTF">2014-02-26T09:24:13Z</dcterms:created>
  <dcterms:modified xsi:type="dcterms:W3CDTF">2014-03-19T15:27:56Z</dcterms:modified>
</cp:coreProperties>
</file>