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5D31260-B846-4603-856F-A93D9632158F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017D82D-E711-47DD-A153-5D5B61BC5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834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31260-B846-4603-856F-A93D9632158F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7D82D-E711-47DD-A153-5D5B61BC5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7931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5D31260-B846-4603-856F-A93D9632158F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017D82D-E711-47DD-A153-5D5B61BC5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8628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31260-B846-4603-856F-A93D9632158F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6017D82D-E711-47DD-A153-5D5B61BC5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797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5D31260-B846-4603-856F-A93D9632158F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017D82D-E711-47DD-A153-5D5B61BC5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1363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31260-B846-4603-856F-A93D9632158F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7D82D-E711-47DD-A153-5D5B61BC5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1718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31260-B846-4603-856F-A93D9632158F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7D82D-E711-47DD-A153-5D5B61BC5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7721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31260-B846-4603-856F-A93D9632158F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7D82D-E711-47DD-A153-5D5B61BC5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664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31260-B846-4603-856F-A93D9632158F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7D82D-E711-47DD-A153-5D5B61BC5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8835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5D31260-B846-4603-856F-A93D9632158F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017D82D-E711-47DD-A153-5D5B61BC5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826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31260-B846-4603-856F-A93D9632158F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7D82D-E711-47DD-A153-5D5B61BC5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502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95D31260-B846-4603-856F-A93D9632158F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017D82D-E711-47DD-A153-5D5B61BC524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1065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環境と資源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596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リサイクル可能な資源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sz="2800" dirty="0" smtClean="0"/>
              <a:t>空き缶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l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sz="2800" dirty="0" smtClean="0"/>
              <a:t>空き瓶、ガラス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l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sz="2800" dirty="0" smtClean="0"/>
              <a:t>新聞、古紙、段ボール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287" y="2545310"/>
            <a:ext cx="4160520" cy="416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718597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配当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木版活字</Template>
  <TotalTime>7</TotalTime>
  <Words>18</Words>
  <Application>Microsoft Office PowerPoint</Application>
  <PresentationFormat>ワイド画面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Gill Sans MT</vt:lpstr>
      <vt:lpstr>HGｺﾞｼｯｸE</vt:lpstr>
      <vt:lpstr>Wingdings</vt:lpstr>
      <vt:lpstr>Wingdings 2</vt:lpstr>
      <vt:lpstr>配当</vt:lpstr>
      <vt:lpstr>環境と資源</vt:lpstr>
      <vt:lpstr>リサイクル可能な資源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環境と資源</dc:title>
  <dc:creator>相澤裕介</dc:creator>
  <cp:lastModifiedBy>相澤裕介</cp:lastModifiedBy>
  <cp:revision>5</cp:revision>
  <dcterms:created xsi:type="dcterms:W3CDTF">2014-03-14T13:01:21Z</dcterms:created>
  <dcterms:modified xsi:type="dcterms:W3CDTF">2014-03-14T13:08:36Z</dcterms:modified>
</cp:coreProperties>
</file>