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濃色スタイル 2 - アクセント 1/アクセント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D03447BB-5D67-496B-8E87-E561075AD55C}" styleName="濃色スタイル 1 - アクセント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55" autoAdjust="0"/>
    <p:restoredTop sz="94660"/>
  </p:normalViewPr>
  <p:slideViewPr>
    <p:cSldViewPr snapToGrid="0">
      <p:cViewPr varScale="1">
        <p:scale>
          <a:sx n="65" d="100"/>
          <a:sy n="65" d="100"/>
        </p:scale>
        <p:origin x="66" y="19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Sheet1!$B$1</c:f>
              <c:strCache>
                <c:ptCount val="1"/>
                <c:pt idx="0">
                  <c:v>レンタル</c:v>
                </c:pt>
              </c:strCache>
            </c:strRef>
          </c:tx>
          <c:spPr>
            <a:gradFill rotWithShape="1">
              <a:gsLst>
                <a:gs pos="0">
                  <a:schemeClr val="accent3">
                    <a:tint val="77000"/>
                    <a:tint val="96000"/>
                    <a:lumMod val="104000"/>
                  </a:schemeClr>
                </a:gs>
                <a:gs pos="100000">
                  <a:schemeClr val="accent3">
                    <a:tint val="77000"/>
                    <a:shade val="98000"/>
                    <a:lumMod val="94000"/>
                  </a:schemeClr>
                </a:gs>
              </a:gsLst>
              <a:lin ang="5400000" scaled="0"/>
            </a:gradFill>
            <a:ln>
              <a:noFill/>
            </a:ln>
            <a:effectLst>
              <a:outerShdw blurRad="50800" dist="38100" dir="5400000" rotWithShape="0">
                <a:srgbClr val="000000">
                  <a:alpha val="60000"/>
                </a:srgbClr>
              </a:outerShdw>
            </a:effectLst>
            <a:sp3d/>
          </c:spPr>
          <c:invertIfNegative val="0"/>
          <c:cat>
            <c:strRef>
              <c:f>Sheet1!$A$2:$A$7</c:f>
              <c:strCache>
                <c:ptCount val="6"/>
                <c:pt idx="0">
                  <c:v>4月</c:v>
                </c:pt>
                <c:pt idx="1">
                  <c:v>5月</c:v>
                </c:pt>
                <c:pt idx="2">
                  <c:v>6月</c:v>
                </c:pt>
                <c:pt idx="3">
                  <c:v>7月</c:v>
                </c:pt>
                <c:pt idx="4">
                  <c:v>8月</c:v>
                </c:pt>
                <c:pt idx="5">
                  <c:v>9月</c:v>
                </c:pt>
              </c:strCache>
            </c:strRef>
          </c:cat>
          <c:val>
            <c:numRef>
              <c:f>Sheet1!$B$2:$B$7</c:f>
              <c:numCache>
                <c:formatCode>General</c:formatCode>
                <c:ptCount val="6"/>
                <c:pt idx="0">
                  <c:v>1400000</c:v>
                </c:pt>
                <c:pt idx="1">
                  <c:v>2100000</c:v>
                </c:pt>
                <c:pt idx="2">
                  <c:v>2500000</c:v>
                </c:pt>
                <c:pt idx="3">
                  <c:v>2600000</c:v>
                </c:pt>
                <c:pt idx="4">
                  <c:v>2700000</c:v>
                </c:pt>
                <c:pt idx="5">
                  <c:v>2700000</c:v>
                </c:pt>
              </c:numCache>
            </c:numRef>
          </c:val>
        </c:ser>
        <c:ser>
          <c:idx val="1"/>
          <c:order val="1"/>
          <c:tx>
            <c:strRef>
              <c:f>Sheet1!$C$1</c:f>
              <c:strCache>
                <c:ptCount val="1"/>
                <c:pt idx="0">
                  <c:v>販売</c:v>
                </c:pt>
              </c:strCache>
            </c:strRef>
          </c:tx>
          <c:spPr>
            <a:solidFill>
              <a:srgbClr val="FF0000"/>
            </a:solidFill>
            <a:ln>
              <a:noFill/>
            </a:ln>
            <a:effectLst>
              <a:outerShdw blurRad="50800" dist="38100" dir="5400000" rotWithShape="0">
                <a:srgbClr val="000000">
                  <a:alpha val="60000"/>
                </a:srgbClr>
              </a:outerShdw>
            </a:effectLst>
            <a:sp3d/>
          </c:spPr>
          <c:invertIfNegative val="0"/>
          <c:cat>
            <c:strRef>
              <c:f>Sheet1!$A$2:$A$7</c:f>
              <c:strCache>
                <c:ptCount val="6"/>
                <c:pt idx="0">
                  <c:v>4月</c:v>
                </c:pt>
                <c:pt idx="1">
                  <c:v>5月</c:v>
                </c:pt>
                <c:pt idx="2">
                  <c:v>6月</c:v>
                </c:pt>
                <c:pt idx="3">
                  <c:v>7月</c:v>
                </c:pt>
                <c:pt idx="4">
                  <c:v>8月</c:v>
                </c:pt>
                <c:pt idx="5">
                  <c:v>9月</c:v>
                </c:pt>
              </c:strCache>
            </c:strRef>
          </c:cat>
          <c:val>
            <c:numRef>
              <c:f>Sheet1!$C$2:$C$7</c:f>
              <c:numCache>
                <c:formatCode>General</c:formatCode>
                <c:ptCount val="6"/>
                <c:pt idx="0">
                  <c:v>550000</c:v>
                </c:pt>
                <c:pt idx="1">
                  <c:v>600000</c:v>
                </c:pt>
                <c:pt idx="2">
                  <c:v>1300000</c:v>
                </c:pt>
                <c:pt idx="3">
                  <c:v>950000</c:v>
                </c:pt>
                <c:pt idx="4">
                  <c:v>550000</c:v>
                </c:pt>
                <c:pt idx="5">
                  <c:v>600000</c:v>
                </c:pt>
              </c:numCache>
            </c:numRef>
          </c:val>
        </c:ser>
        <c:dLbls>
          <c:showLegendKey val="0"/>
          <c:showVal val="0"/>
          <c:showCatName val="0"/>
          <c:showSerName val="0"/>
          <c:showPercent val="0"/>
          <c:showBubbleSize val="0"/>
        </c:dLbls>
        <c:gapWidth val="150"/>
        <c:shape val="box"/>
        <c:axId val="283205360"/>
        <c:axId val="283204968"/>
        <c:axId val="0"/>
      </c:bar3DChart>
      <c:catAx>
        <c:axId val="283205360"/>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lt1">
                    <a:lumMod val="85000"/>
                  </a:schemeClr>
                </a:solidFill>
                <a:latin typeface="HGPｺﾞｼｯｸE" panose="020B0900000000000000" pitchFamily="50" charset="-128"/>
                <a:ea typeface="HGPｺﾞｼｯｸE" panose="020B0900000000000000" pitchFamily="50" charset="-128"/>
                <a:cs typeface="+mn-cs"/>
              </a:defRPr>
            </a:pPr>
            <a:endParaRPr lang="ja-JP"/>
          </a:p>
        </c:txPr>
        <c:crossAx val="283204968"/>
        <c:crosses val="autoZero"/>
        <c:auto val="1"/>
        <c:lblAlgn val="ctr"/>
        <c:lblOffset val="100"/>
        <c:noMultiLvlLbl val="0"/>
      </c:catAx>
      <c:valAx>
        <c:axId val="283204968"/>
        <c:scaling>
          <c:orientation val="minMax"/>
        </c:scaling>
        <c:delete val="0"/>
        <c:axPos val="l"/>
        <c:majorGridlines>
          <c:spPr>
            <a:ln w="9525" cap="flat" cmpd="sng" algn="ctr">
              <a:solidFill>
                <a:schemeClr val="dk1">
                  <a:lumMod val="50000"/>
                  <a:lumOff val="50000"/>
                </a:schemeClr>
              </a:solidFill>
              <a:round/>
            </a:ln>
            <a:effectLst/>
          </c:spPr>
        </c:majorGridlines>
        <c:title>
          <c:tx>
            <c:rich>
              <a:bodyPr rot="-5400000" spcFirstLastPara="1" vertOverflow="ellipsis" vert="horz" wrap="square" anchor="ctr" anchorCtr="1"/>
              <a:lstStyle/>
              <a:p>
                <a:pPr>
                  <a:defRPr sz="1400" b="0" i="0" u="none" strike="noStrike" kern="1200" cap="all" baseline="0">
                    <a:solidFill>
                      <a:schemeClr val="lt1">
                        <a:lumMod val="85000"/>
                      </a:schemeClr>
                    </a:solidFill>
                    <a:latin typeface="HGPｺﾞｼｯｸE" panose="020B0900000000000000" pitchFamily="50" charset="-128"/>
                    <a:ea typeface="HGPｺﾞｼｯｸE" panose="020B0900000000000000" pitchFamily="50" charset="-128"/>
                    <a:cs typeface="+mn-cs"/>
                  </a:defRPr>
                </a:pPr>
                <a:r>
                  <a:rPr lang="ja-JP" sz="1400" b="0" dirty="0">
                    <a:latin typeface="HGPｺﾞｼｯｸE" panose="020B0900000000000000" pitchFamily="50" charset="-128"/>
                    <a:ea typeface="HGPｺﾞｼｯｸE" panose="020B0900000000000000" pitchFamily="50" charset="-128"/>
                  </a:rPr>
                  <a:t>売上</a:t>
                </a:r>
                <a:r>
                  <a:rPr lang="ja-JP" sz="1400" b="0" dirty="0" smtClean="0">
                    <a:latin typeface="HGPｺﾞｼｯｸE" panose="020B0900000000000000" pitchFamily="50" charset="-128"/>
                    <a:ea typeface="HGPｺﾞｼｯｸE" panose="020B0900000000000000" pitchFamily="50" charset="-128"/>
                  </a:rPr>
                  <a:t>（</a:t>
                </a:r>
                <a:r>
                  <a:rPr lang="ja-JP" altLang="en-US" sz="1400" b="0" dirty="0" smtClean="0">
                    <a:latin typeface="HGPｺﾞｼｯｸE" panose="020B0900000000000000" pitchFamily="50" charset="-128"/>
                    <a:ea typeface="HGPｺﾞｼｯｸE" panose="020B0900000000000000" pitchFamily="50" charset="-128"/>
                  </a:rPr>
                  <a:t>千</a:t>
                </a:r>
                <a:r>
                  <a:rPr lang="ja-JP" sz="1400" b="0" dirty="0" smtClean="0">
                    <a:latin typeface="HGPｺﾞｼｯｸE" panose="020B0900000000000000" pitchFamily="50" charset="-128"/>
                    <a:ea typeface="HGPｺﾞｼｯｸE" panose="020B0900000000000000" pitchFamily="50" charset="-128"/>
                  </a:rPr>
                  <a:t>円</a:t>
                </a:r>
                <a:r>
                  <a:rPr lang="ja-JP" sz="1400" b="0" dirty="0">
                    <a:latin typeface="HGPｺﾞｼｯｸE" panose="020B0900000000000000" pitchFamily="50" charset="-128"/>
                    <a:ea typeface="HGPｺﾞｼｯｸE" panose="020B0900000000000000" pitchFamily="50" charset="-128"/>
                  </a:rPr>
                  <a:t>）</a:t>
                </a:r>
              </a:p>
            </c:rich>
          </c:tx>
          <c:overlay val="0"/>
          <c:spPr>
            <a:noFill/>
            <a:ln>
              <a:noFill/>
            </a:ln>
            <a:effectLst/>
          </c:spPr>
          <c:txPr>
            <a:bodyPr rot="-5400000" spcFirstLastPara="1" vertOverflow="ellipsis" vert="horz" wrap="square" anchor="ctr" anchorCtr="1"/>
            <a:lstStyle/>
            <a:p>
              <a:pPr>
                <a:defRPr sz="1400" b="0" i="0" u="none" strike="noStrike" kern="1200" cap="all" baseline="0">
                  <a:solidFill>
                    <a:schemeClr val="lt1">
                      <a:lumMod val="85000"/>
                    </a:schemeClr>
                  </a:solidFill>
                  <a:latin typeface="HGPｺﾞｼｯｸE" panose="020B0900000000000000" pitchFamily="50" charset="-128"/>
                  <a:ea typeface="HGPｺﾞｼｯｸE" panose="020B0900000000000000" pitchFamily="50" charset="-128"/>
                  <a:cs typeface="+mn-cs"/>
                </a:defRPr>
              </a:pPr>
              <a:endParaRPr lang="ja-JP"/>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ja-JP"/>
          </a:p>
        </c:txPr>
        <c:crossAx val="283205360"/>
        <c:crosses val="autoZero"/>
        <c:crossBetween val="between"/>
        <c:dispUnits>
          <c:builtInUnit val="thousands"/>
        </c:dispUnits>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lt1">
                  <a:lumMod val="85000"/>
                </a:schemeClr>
              </a:solidFill>
              <a:latin typeface="HGPｺﾞｼｯｸE" panose="020B0900000000000000" pitchFamily="50" charset="-128"/>
              <a:ea typeface="HGPｺﾞｼｯｸE" panose="020B0900000000000000" pitchFamily="50" charset="-128"/>
              <a:cs typeface="+mn-cs"/>
            </a:defRPr>
          </a:pPr>
          <a:endParaRPr lang="ja-JP"/>
        </a:p>
      </c:txPr>
    </c:legend>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withinLinearReversed" id="23">
  <a:schemeClr val="accent3"/>
</cs:colorStyle>
</file>

<file path=ppt/charts/style1.xml><?xml version="1.0" encoding="utf-8"?>
<cs:chartStyle xmlns:cs="http://schemas.microsoft.com/office/drawing/2012/chartStyle" xmlns:a="http://schemas.openxmlformats.org/drawingml/2006/main" id="294">
  <cs:axisTitle>
    <cs:lnRef idx="0"/>
    <cs:fillRef idx="0"/>
    <cs:effectRef idx="0"/>
    <cs:fontRef idx="minor">
      <a:schemeClr val="lt1">
        <a:lumMod val="85000"/>
      </a:schemeClr>
    </cs:fontRef>
    <cs:defRPr sz="1197" b="1" kern="1200" cap="all"/>
  </cs:axisTitle>
  <cs:categoryAxis>
    <cs:lnRef idx="0"/>
    <cs:fillRef idx="0"/>
    <cs:effectRef idx="0"/>
    <cs:fontRef idx="minor">
      <a:schemeClr val="lt1">
        <a:lumMod val="85000"/>
      </a:schemeClr>
    </cs:fontRef>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8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1197"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dk1">
            <a:lumMod val="50000"/>
            <a:lumOff val="50000"/>
          </a:schemeClr>
        </a:solidFill>
        <a:round/>
      </a:ln>
    </cs:spPr>
  </cs:gridlineMajor>
  <cs:gridlineMinor>
    <cs:lnRef idx="0"/>
    <cs:fillRef idx="0"/>
    <cs:effectRef idx="0"/>
    <cs:fontRef idx="minor">
      <a:schemeClr val="tx1"/>
    </cs:fontRef>
    <cs:spPr>
      <a:ln>
        <a:solidFill>
          <a:schemeClr val="dk1">
            <a:lumMod val="60000"/>
            <a:lumOff val="40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1197"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1197" kern="1200"/>
  </cs:valueAxis>
  <cs:wall>
    <cs:lnRef idx="0"/>
    <cs:fillRef idx="0"/>
    <cs:effectRef idx="0"/>
    <cs:fontRef idx="minor">
      <a:schemeClr val="tx1"/>
    </cs:fontRef>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460DAA2-54D2-4928-BE2F-5453DB214651}" type="doc">
      <dgm:prSet loTypeId="urn:microsoft.com/office/officeart/2005/8/layout/process4" loCatId="list" qsTypeId="urn:microsoft.com/office/officeart/2005/8/quickstyle/3d3" qsCatId="3D" csTypeId="urn:microsoft.com/office/officeart/2005/8/colors/colorful1" csCatId="colorful" phldr="1"/>
      <dgm:spPr/>
      <dgm:t>
        <a:bodyPr/>
        <a:lstStyle/>
        <a:p>
          <a:endParaRPr kumimoji="1" lang="ja-JP" altLang="en-US"/>
        </a:p>
      </dgm:t>
    </dgm:pt>
    <dgm:pt modelId="{31BBC0C1-671F-4295-A019-0B6D2DEE9FBF}">
      <dgm:prSet phldrT="[テキスト]" custT="1"/>
      <dgm:spPr/>
      <dgm:t>
        <a:bodyPr/>
        <a:lstStyle/>
        <a:p>
          <a:r>
            <a:rPr kumimoji="1" lang="en-US" altLang="ja-JP" sz="2000" dirty="0" smtClean="0">
              <a:latin typeface="HGPｺﾞｼｯｸE" panose="020B0900000000000000" pitchFamily="50" charset="-128"/>
              <a:ea typeface="HGPｺﾞｼｯｸE" panose="020B0900000000000000" pitchFamily="50" charset="-128"/>
            </a:rPr>
            <a:t>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ja-JP" sz="2000" dirty="0" smtClean="0">
              <a:latin typeface="HGPｺﾞｼｯｸE" panose="020B0900000000000000" pitchFamily="50" charset="-128"/>
              <a:ea typeface="HGPｺﾞｼｯｸE" panose="020B0900000000000000" pitchFamily="50" charset="-128"/>
            </a:rPr>
            <a:t>999</a:t>
          </a:r>
          <a:r>
            <a:rPr kumimoji="1" lang="ja-JP" altLang="en-US" sz="2000" dirty="0" smtClean="0">
              <a:latin typeface="HGPｺﾞｼｯｸE" panose="020B0900000000000000" pitchFamily="50" charset="-128"/>
              <a:ea typeface="HGPｺﾞｼｯｸE" panose="020B0900000000000000" pitchFamily="50" charset="-128"/>
            </a:rPr>
            <a:t>ポイント</a:t>
          </a:r>
          <a:endParaRPr kumimoji="1" lang="ja-JP" altLang="en-US" sz="2000" dirty="0">
            <a:latin typeface="HGPｺﾞｼｯｸE" panose="020B0900000000000000" pitchFamily="50" charset="-128"/>
            <a:ea typeface="HGPｺﾞｼｯｸE" panose="020B0900000000000000" pitchFamily="50" charset="-128"/>
          </a:endParaRPr>
        </a:p>
      </dgm:t>
    </dgm:pt>
    <dgm:pt modelId="{D550288E-CC3A-4B58-923F-CCB211B0AA7F}" type="parTrans" cxnId="{2546E406-75A1-4BFF-99BE-F27B89988262}">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BD4682E3-342D-4CF6-8083-8A87608BF27A}" type="sibTrans" cxnId="{2546E406-75A1-4BFF-99BE-F27B89988262}">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900BB878-4DAA-4E85-A044-8F78A433D62B}">
      <dgm:prSet phldrT="[テキスト]"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割引なし</a:t>
          </a:r>
          <a:endParaRPr kumimoji="1" lang="ja-JP" altLang="en-US" sz="2000" dirty="0">
            <a:latin typeface="HGPｺﾞｼｯｸE" panose="020B0900000000000000" pitchFamily="50" charset="-128"/>
            <a:ea typeface="HGPｺﾞｼｯｸE" panose="020B0900000000000000" pitchFamily="50" charset="-128"/>
          </a:endParaRPr>
        </a:p>
      </dgm:t>
    </dgm:pt>
    <dgm:pt modelId="{28479D86-8740-41F0-AD7A-8D4EA2C108C5}" type="parTrans" cxnId="{F3ADD231-D610-4B79-B328-5FF79D93EB74}">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876DF81C-6CD6-4078-8AA2-F398728D6B47}" type="sibTrans" cxnId="{F3ADD231-D610-4B79-B328-5FF79D93EB74}">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0ECA7C7E-9928-4F97-873A-77D269156028}">
      <dgm:prSet phldrT="[テキスト]" custT="1"/>
      <dgm:spPr/>
      <dgm:t>
        <a:bodyPr/>
        <a:lstStyle/>
        <a:p>
          <a:r>
            <a:rPr kumimoji="1" lang="en-US" altLang="en-US" sz="2000" dirty="0" smtClean="0">
              <a:latin typeface="HGPｺﾞｼｯｸE" panose="020B0900000000000000" pitchFamily="50" charset="-128"/>
              <a:ea typeface="HGPｺﾞｼｯｸE" panose="020B0900000000000000" pitchFamily="50" charset="-128"/>
            </a:rPr>
            <a:t>1,000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en-US" sz="2000" dirty="0" smtClean="0">
              <a:latin typeface="HGPｺﾞｼｯｸE" panose="020B0900000000000000" pitchFamily="50" charset="-128"/>
              <a:ea typeface="HGPｺﾞｼｯｸE" panose="020B0900000000000000" pitchFamily="50" charset="-128"/>
            </a:rPr>
            <a:t>1,999</a:t>
          </a:r>
          <a:r>
            <a:rPr kumimoji="1" lang="ja-JP" altLang="en-US" sz="2000" dirty="0" smtClean="0">
              <a:latin typeface="HGPｺﾞｼｯｸE" panose="020B0900000000000000" pitchFamily="50" charset="-128"/>
              <a:ea typeface="HGPｺﾞｼｯｸE" panose="020B0900000000000000" pitchFamily="50" charset="-128"/>
            </a:rPr>
            <a:t>ポイント</a:t>
          </a:r>
          <a:endParaRPr kumimoji="1" lang="ja-JP" altLang="en-US" sz="2000" dirty="0">
            <a:latin typeface="HGPｺﾞｼｯｸE" panose="020B0900000000000000" pitchFamily="50" charset="-128"/>
            <a:ea typeface="HGPｺﾞｼｯｸE" panose="020B0900000000000000" pitchFamily="50" charset="-128"/>
          </a:endParaRPr>
        </a:p>
      </dgm:t>
    </dgm:pt>
    <dgm:pt modelId="{79DF71B7-27B1-49CE-BAC3-660EC7D3C013}" type="parTrans" cxnId="{A86C10CA-1CD3-407A-8399-A77D97FBB6F2}">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CA5633E1-BF8B-4F65-9904-8D00C1B002F8}" type="sibTrans" cxnId="{A86C10CA-1CD3-407A-8399-A77D97FBB6F2}">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E002ADF9-A58B-4C66-BA88-E081DE440F6B}">
      <dgm:prSet phldrT="[テキスト]"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レンタル料金 </a:t>
          </a:r>
          <a:r>
            <a:rPr kumimoji="1" lang="en-US" altLang="en-US" sz="2000" dirty="0" smtClean="0">
              <a:latin typeface="HGPｺﾞｼｯｸE" panose="020B0900000000000000" pitchFamily="50" charset="-128"/>
              <a:ea typeface="HGPｺﾞｼｯｸE" panose="020B0900000000000000" pitchFamily="50" charset="-128"/>
            </a:rPr>
            <a:t>10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en-US" sz="2000" dirty="0" smtClean="0">
              <a:latin typeface="HGPｺﾞｼｯｸE" panose="020B0900000000000000" pitchFamily="50" charset="-128"/>
              <a:ea typeface="HGPｺﾞｼｯｸE" panose="020B0900000000000000" pitchFamily="50" charset="-128"/>
            </a:rPr>
            <a:t>OFF</a:t>
          </a:r>
          <a:endParaRPr kumimoji="1" lang="ja-JP" altLang="en-US" sz="2000" dirty="0">
            <a:latin typeface="HGPｺﾞｼｯｸE" panose="020B0900000000000000" pitchFamily="50" charset="-128"/>
            <a:ea typeface="HGPｺﾞｼｯｸE" panose="020B0900000000000000" pitchFamily="50" charset="-128"/>
          </a:endParaRPr>
        </a:p>
      </dgm:t>
    </dgm:pt>
    <dgm:pt modelId="{03532FD2-9C4E-4F4C-8A73-0C02E6C28033}" type="parTrans" cxnId="{DEE13EDD-96D9-4356-B4F4-E8443EB6EC19}">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C271A828-170B-4039-B203-919A53520EAE}" type="sibTrans" cxnId="{DEE13EDD-96D9-4356-B4F4-E8443EB6EC19}">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D6297C11-F2CA-431D-A17E-B1B704A56AD5}">
      <dgm:prSet phldrT="[テキスト]"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販売割引 なし</a:t>
          </a:r>
          <a:endParaRPr kumimoji="1" lang="ja-JP" altLang="en-US" sz="2000" dirty="0">
            <a:latin typeface="HGPｺﾞｼｯｸE" panose="020B0900000000000000" pitchFamily="50" charset="-128"/>
            <a:ea typeface="HGPｺﾞｼｯｸE" panose="020B0900000000000000" pitchFamily="50" charset="-128"/>
          </a:endParaRPr>
        </a:p>
      </dgm:t>
    </dgm:pt>
    <dgm:pt modelId="{A310C84D-21D7-448A-813D-D8E390AFB214}" type="parTrans" cxnId="{E5C335C6-0245-4C4B-AE4C-16B7020C8691}">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C400B97C-E4E4-410C-AA3A-B6991551B50D}" type="sibTrans" cxnId="{E5C335C6-0245-4C4B-AE4C-16B7020C8691}">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C45AB8DA-A32C-494D-8FA9-4894AB75A1DF}">
      <dgm:prSet phldrT="[テキスト]" custT="1"/>
      <dgm:spPr/>
      <dgm:t>
        <a:bodyPr/>
        <a:lstStyle/>
        <a:p>
          <a:r>
            <a:rPr kumimoji="1" lang="en-US" altLang="en-US" sz="2000" dirty="0" smtClean="0">
              <a:latin typeface="HGPｺﾞｼｯｸE" panose="020B0900000000000000" pitchFamily="50" charset="-128"/>
              <a:ea typeface="HGPｺﾞｼｯｸE" panose="020B0900000000000000" pitchFamily="50" charset="-128"/>
            </a:rPr>
            <a:t>2,000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en-US" sz="2000" dirty="0" smtClean="0">
              <a:latin typeface="HGPｺﾞｼｯｸE" panose="020B0900000000000000" pitchFamily="50" charset="-128"/>
              <a:ea typeface="HGPｺﾞｼｯｸE" panose="020B0900000000000000" pitchFamily="50" charset="-128"/>
            </a:rPr>
            <a:t>2,999</a:t>
          </a:r>
          <a:r>
            <a:rPr kumimoji="1" lang="ja-JP" altLang="en-US" sz="2000" dirty="0" smtClean="0">
              <a:latin typeface="HGPｺﾞｼｯｸE" panose="020B0900000000000000" pitchFamily="50" charset="-128"/>
              <a:ea typeface="HGPｺﾞｼｯｸE" panose="020B0900000000000000" pitchFamily="50" charset="-128"/>
            </a:rPr>
            <a:t>ポイント</a:t>
          </a:r>
          <a:endParaRPr kumimoji="1" lang="ja-JP" altLang="en-US" sz="2000" dirty="0">
            <a:latin typeface="HGPｺﾞｼｯｸE" panose="020B0900000000000000" pitchFamily="50" charset="-128"/>
            <a:ea typeface="HGPｺﾞｼｯｸE" panose="020B0900000000000000" pitchFamily="50" charset="-128"/>
          </a:endParaRPr>
        </a:p>
      </dgm:t>
    </dgm:pt>
    <dgm:pt modelId="{EC3ECB39-07E0-4500-85CE-7E29757A2817}" type="parTrans" cxnId="{E3EADE94-074D-45A1-AF70-D489D1BD7429}">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08B409A8-3141-4F83-9FC1-CDE90FB94EA3}" type="sibTrans" cxnId="{E3EADE94-074D-45A1-AF70-D489D1BD7429}">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06D88F77-80BA-416B-B43C-7F8185F225D0}">
      <dgm:prSet phldrT="[テキスト]"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レンタル料金 </a:t>
          </a:r>
          <a:r>
            <a:rPr kumimoji="1" lang="en-US" altLang="en-US" sz="2000" dirty="0" smtClean="0">
              <a:latin typeface="HGPｺﾞｼｯｸE" panose="020B0900000000000000" pitchFamily="50" charset="-128"/>
              <a:ea typeface="HGPｺﾞｼｯｸE" panose="020B0900000000000000" pitchFamily="50" charset="-128"/>
            </a:rPr>
            <a:t>20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en-US" sz="2000" dirty="0" smtClean="0">
              <a:latin typeface="HGPｺﾞｼｯｸE" panose="020B0900000000000000" pitchFamily="50" charset="-128"/>
              <a:ea typeface="HGPｺﾞｼｯｸE" panose="020B0900000000000000" pitchFamily="50" charset="-128"/>
            </a:rPr>
            <a:t>OFF</a:t>
          </a:r>
          <a:endParaRPr kumimoji="1" lang="ja-JP" altLang="en-US" sz="2000" dirty="0">
            <a:latin typeface="HGPｺﾞｼｯｸE" panose="020B0900000000000000" pitchFamily="50" charset="-128"/>
            <a:ea typeface="HGPｺﾞｼｯｸE" panose="020B0900000000000000" pitchFamily="50" charset="-128"/>
          </a:endParaRPr>
        </a:p>
      </dgm:t>
    </dgm:pt>
    <dgm:pt modelId="{2F989A8C-1416-4872-83AD-A2C7EE26B701}" type="parTrans" cxnId="{72291019-B243-42FA-B18A-E68E914BB526}">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6C5D8730-FC37-4F78-8DA6-4C0B042180BC}" type="sibTrans" cxnId="{72291019-B243-42FA-B18A-E68E914BB526}">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8635D190-FB13-4DBE-AE2B-BA80DE66B21F}">
      <dgm:prSet phldrT="[テキスト]"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販売料金 </a:t>
          </a:r>
          <a:r>
            <a:rPr kumimoji="1" lang="en-US" altLang="en-US" sz="2000" dirty="0" smtClean="0">
              <a:latin typeface="HGPｺﾞｼｯｸE" panose="020B0900000000000000" pitchFamily="50" charset="-128"/>
              <a:ea typeface="HGPｺﾞｼｯｸE" panose="020B0900000000000000" pitchFamily="50" charset="-128"/>
            </a:rPr>
            <a:t>5</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en-US" sz="2000" dirty="0" smtClean="0">
              <a:latin typeface="HGPｺﾞｼｯｸE" panose="020B0900000000000000" pitchFamily="50" charset="-128"/>
              <a:ea typeface="HGPｺﾞｼｯｸE" panose="020B0900000000000000" pitchFamily="50" charset="-128"/>
            </a:rPr>
            <a:t>OFF</a:t>
          </a:r>
          <a:endParaRPr kumimoji="1" lang="ja-JP" altLang="en-US" sz="2000" dirty="0">
            <a:latin typeface="HGPｺﾞｼｯｸE" panose="020B0900000000000000" pitchFamily="50" charset="-128"/>
            <a:ea typeface="HGPｺﾞｼｯｸE" panose="020B0900000000000000" pitchFamily="50" charset="-128"/>
          </a:endParaRPr>
        </a:p>
      </dgm:t>
    </dgm:pt>
    <dgm:pt modelId="{0348B090-0405-484D-89E0-7C7838E594A7}" type="parTrans" cxnId="{341FEA93-FE12-41BF-8D72-1D2C439BC973}">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9296F56A-967E-49AE-92B3-3C1F5BF88355}" type="sibTrans" cxnId="{341FEA93-FE12-41BF-8D72-1D2C439BC973}">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8B2D19F6-D5BE-44AD-AA12-D7F573A0324E}">
      <dgm:prSet custT="1"/>
      <dgm:spPr/>
      <dgm:t>
        <a:bodyPr/>
        <a:lstStyle/>
        <a:p>
          <a:r>
            <a:rPr kumimoji="1" lang="en-US" altLang="ja-JP" sz="2000" dirty="0" smtClean="0">
              <a:latin typeface="HGPｺﾞｼｯｸE" panose="020B0900000000000000" pitchFamily="50" charset="-128"/>
              <a:ea typeface="HGPｺﾞｼｯｸE" panose="020B0900000000000000" pitchFamily="50" charset="-128"/>
            </a:rPr>
            <a:t>3,000</a:t>
          </a:r>
          <a:r>
            <a:rPr kumimoji="1" lang="ja-JP" altLang="en-US" sz="2000" dirty="0" smtClean="0">
              <a:latin typeface="HGPｺﾞｼｯｸE" panose="020B0900000000000000" pitchFamily="50" charset="-128"/>
              <a:ea typeface="HGPｺﾞｼｯｸE" panose="020B0900000000000000" pitchFamily="50" charset="-128"/>
            </a:rPr>
            <a:t>ポイント以上</a:t>
          </a:r>
          <a:endParaRPr kumimoji="1" lang="ja-JP" altLang="en-US" sz="2000" dirty="0">
            <a:latin typeface="HGPｺﾞｼｯｸE" panose="020B0900000000000000" pitchFamily="50" charset="-128"/>
            <a:ea typeface="HGPｺﾞｼｯｸE" panose="020B0900000000000000" pitchFamily="50" charset="-128"/>
          </a:endParaRPr>
        </a:p>
      </dgm:t>
    </dgm:pt>
    <dgm:pt modelId="{B97A1CB7-E9E3-4DFC-87C9-A44884A9CFF4}" type="parTrans" cxnId="{95905B91-4B51-4B8F-A82F-A730B47FD15F}">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8B0BB80C-9668-463D-9991-ED72CC5E33D7}" type="sibTrans" cxnId="{95905B91-4B51-4B8F-A82F-A730B47FD15F}">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ABB94E4E-301A-4C87-B0CF-ACDABBA888FC}">
      <dgm:prSet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レンタル料金 </a:t>
          </a:r>
          <a:r>
            <a:rPr kumimoji="1" lang="en-US" altLang="ja-JP" sz="2000" dirty="0" smtClean="0">
              <a:latin typeface="HGPｺﾞｼｯｸE" panose="020B0900000000000000" pitchFamily="50" charset="-128"/>
              <a:ea typeface="HGPｺﾞｼｯｸE" panose="020B0900000000000000" pitchFamily="50" charset="-128"/>
            </a:rPr>
            <a:t>30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ja-JP" sz="2000" dirty="0" smtClean="0">
              <a:latin typeface="HGPｺﾞｼｯｸE" panose="020B0900000000000000" pitchFamily="50" charset="-128"/>
              <a:ea typeface="HGPｺﾞｼｯｸE" panose="020B0900000000000000" pitchFamily="50" charset="-128"/>
            </a:rPr>
            <a:t>OFF</a:t>
          </a:r>
          <a:endParaRPr kumimoji="1" lang="ja-JP" altLang="en-US" sz="2000" dirty="0">
            <a:latin typeface="HGPｺﾞｼｯｸE" panose="020B0900000000000000" pitchFamily="50" charset="-128"/>
            <a:ea typeface="HGPｺﾞｼｯｸE" panose="020B0900000000000000" pitchFamily="50" charset="-128"/>
          </a:endParaRPr>
        </a:p>
      </dgm:t>
    </dgm:pt>
    <dgm:pt modelId="{921967CC-5E93-4B02-A86C-72C88BC24E22}" type="parTrans" cxnId="{9774DA64-6B87-4305-866F-8EE0363D0757}">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D898B50D-6D31-4463-83A8-6ABA44DD0948}" type="sibTrans" cxnId="{9774DA64-6B87-4305-866F-8EE0363D0757}">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911D6A8E-EF91-4251-818D-07FE9D072EFE}">
      <dgm:prSet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販売料金 </a:t>
          </a:r>
          <a:r>
            <a:rPr kumimoji="1" lang="en-US" altLang="ja-JP" sz="2000" dirty="0" smtClean="0">
              <a:latin typeface="HGPｺﾞｼｯｸE" panose="020B0900000000000000" pitchFamily="50" charset="-128"/>
              <a:ea typeface="HGPｺﾞｼｯｸE" panose="020B0900000000000000" pitchFamily="50" charset="-128"/>
            </a:rPr>
            <a:t>10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ja-JP" sz="2000" dirty="0" smtClean="0">
              <a:latin typeface="HGPｺﾞｼｯｸE" panose="020B0900000000000000" pitchFamily="50" charset="-128"/>
              <a:ea typeface="HGPｺﾞｼｯｸE" panose="020B0900000000000000" pitchFamily="50" charset="-128"/>
            </a:rPr>
            <a:t>OFF</a:t>
          </a:r>
          <a:endParaRPr kumimoji="1" lang="ja-JP" altLang="en-US" sz="2000" dirty="0">
            <a:latin typeface="HGPｺﾞｼｯｸE" panose="020B0900000000000000" pitchFamily="50" charset="-128"/>
            <a:ea typeface="HGPｺﾞｼｯｸE" panose="020B0900000000000000" pitchFamily="50" charset="-128"/>
          </a:endParaRPr>
        </a:p>
      </dgm:t>
    </dgm:pt>
    <dgm:pt modelId="{1A8D191F-E386-443B-B683-1ED66595D82B}" type="parTrans" cxnId="{99BC4EC5-D7E1-46E0-8C54-864F46CAB943}">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B0A3A5C0-6714-4498-8760-54A23E021981}" type="sibTrans" cxnId="{99BC4EC5-D7E1-46E0-8C54-864F46CAB943}">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53203833-1BF7-4F1D-A366-9334F22309F0}" type="pres">
      <dgm:prSet presAssocID="{8460DAA2-54D2-4928-BE2F-5453DB214651}" presName="Name0" presStyleCnt="0">
        <dgm:presLayoutVars>
          <dgm:dir/>
          <dgm:animLvl val="lvl"/>
          <dgm:resizeHandles val="exact"/>
        </dgm:presLayoutVars>
      </dgm:prSet>
      <dgm:spPr/>
      <dgm:t>
        <a:bodyPr/>
        <a:lstStyle/>
        <a:p>
          <a:endParaRPr kumimoji="1" lang="ja-JP" altLang="en-US"/>
        </a:p>
      </dgm:t>
    </dgm:pt>
    <dgm:pt modelId="{9CD0D949-4A2B-44DD-9DBB-7B6E3B9E9B3D}" type="pres">
      <dgm:prSet presAssocID="{8B2D19F6-D5BE-44AD-AA12-D7F573A0324E}" presName="boxAndChildren" presStyleCnt="0"/>
      <dgm:spPr/>
      <dgm:t>
        <a:bodyPr/>
        <a:lstStyle/>
        <a:p>
          <a:endParaRPr kumimoji="1" lang="ja-JP" altLang="en-US"/>
        </a:p>
      </dgm:t>
    </dgm:pt>
    <dgm:pt modelId="{566D9285-B28B-4847-9CFC-76EBC4A32A54}" type="pres">
      <dgm:prSet presAssocID="{8B2D19F6-D5BE-44AD-AA12-D7F573A0324E}" presName="parentTextBox" presStyleLbl="node1" presStyleIdx="0" presStyleCnt="4"/>
      <dgm:spPr/>
      <dgm:t>
        <a:bodyPr/>
        <a:lstStyle/>
        <a:p>
          <a:endParaRPr kumimoji="1" lang="ja-JP" altLang="en-US"/>
        </a:p>
      </dgm:t>
    </dgm:pt>
    <dgm:pt modelId="{ED8365F8-49ED-4A3B-864A-D86514AF0721}" type="pres">
      <dgm:prSet presAssocID="{8B2D19F6-D5BE-44AD-AA12-D7F573A0324E}" presName="entireBox" presStyleLbl="node1" presStyleIdx="0" presStyleCnt="4"/>
      <dgm:spPr/>
      <dgm:t>
        <a:bodyPr/>
        <a:lstStyle/>
        <a:p>
          <a:endParaRPr kumimoji="1" lang="ja-JP" altLang="en-US"/>
        </a:p>
      </dgm:t>
    </dgm:pt>
    <dgm:pt modelId="{0BE57C30-6E6C-43DA-922B-B2F031FD0404}" type="pres">
      <dgm:prSet presAssocID="{8B2D19F6-D5BE-44AD-AA12-D7F573A0324E}" presName="descendantBox" presStyleCnt="0"/>
      <dgm:spPr/>
      <dgm:t>
        <a:bodyPr/>
        <a:lstStyle/>
        <a:p>
          <a:endParaRPr kumimoji="1" lang="ja-JP" altLang="en-US"/>
        </a:p>
      </dgm:t>
    </dgm:pt>
    <dgm:pt modelId="{ABFAE69E-93D2-4E6D-8FAC-AACAF25440A3}" type="pres">
      <dgm:prSet presAssocID="{ABB94E4E-301A-4C87-B0CF-ACDABBA888FC}" presName="childTextBox" presStyleLbl="fgAccFollowNode1" presStyleIdx="0" presStyleCnt="7">
        <dgm:presLayoutVars>
          <dgm:bulletEnabled val="1"/>
        </dgm:presLayoutVars>
      </dgm:prSet>
      <dgm:spPr/>
      <dgm:t>
        <a:bodyPr/>
        <a:lstStyle/>
        <a:p>
          <a:endParaRPr kumimoji="1" lang="ja-JP" altLang="en-US"/>
        </a:p>
      </dgm:t>
    </dgm:pt>
    <dgm:pt modelId="{BE7F5E9A-BDAC-4CBC-887D-9624BB0F3C6A}" type="pres">
      <dgm:prSet presAssocID="{911D6A8E-EF91-4251-818D-07FE9D072EFE}" presName="childTextBox" presStyleLbl="fgAccFollowNode1" presStyleIdx="1" presStyleCnt="7">
        <dgm:presLayoutVars>
          <dgm:bulletEnabled val="1"/>
        </dgm:presLayoutVars>
      </dgm:prSet>
      <dgm:spPr/>
      <dgm:t>
        <a:bodyPr/>
        <a:lstStyle/>
        <a:p>
          <a:endParaRPr kumimoji="1" lang="ja-JP" altLang="en-US"/>
        </a:p>
      </dgm:t>
    </dgm:pt>
    <dgm:pt modelId="{96D4144E-BE3A-4BBE-A8F5-A39F2ABC202B}" type="pres">
      <dgm:prSet presAssocID="{08B409A8-3141-4F83-9FC1-CDE90FB94EA3}" presName="sp" presStyleCnt="0"/>
      <dgm:spPr/>
      <dgm:t>
        <a:bodyPr/>
        <a:lstStyle/>
        <a:p>
          <a:endParaRPr kumimoji="1" lang="ja-JP" altLang="en-US"/>
        </a:p>
      </dgm:t>
    </dgm:pt>
    <dgm:pt modelId="{CC9AD1D6-2FF3-4695-9C42-1FC222514D4C}" type="pres">
      <dgm:prSet presAssocID="{C45AB8DA-A32C-494D-8FA9-4894AB75A1DF}" presName="arrowAndChildren" presStyleCnt="0"/>
      <dgm:spPr/>
      <dgm:t>
        <a:bodyPr/>
        <a:lstStyle/>
        <a:p>
          <a:endParaRPr kumimoji="1" lang="ja-JP" altLang="en-US"/>
        </a:p>
      </dgm:t>
    </dgm:pt>
    <dgm:pt modelId="{58D854C2-EB21-4845-8014-487625193600}" type="pres">
      <dgm:prSet presAssocID="{C45AB8DA-A32C-494D-8FA9-4894AB75A1DF}" presName="parentTextArrow" presStyleLbl="node1" presStyleIdx="0" presStyleCnt="4"/>
      <dgm:spPr/>
      <dgm:t>
        <a:bodyPr/>
        <a:lstStyle/>
        <a:p>
          <a:endParaRPr kumimoji="1" lang="ja-JP" altLang="en-US"/>
        </a:p>
      </dgm:t>
    </dgm:pt>
    <dgm:pt modelId="{108ED885-E4F9-401D-A234-38DF170C24E9}" type="pres">
      <dgm:prSet presAssocID="{C45AB8DA-A32C-494D-8FA9-4894AB75A1DF}" presName="arrow" presStyleLbl="node1" presStyleIdx="1" presStyleCnt="4"/>
      <dgm:spPr/>
      <dgm:t>
        <a:bodyPr/>
        <a:lstStyle/>
        <a:p>
          <a:endParaRPr kumimoji="1" lang="ja-JP" altLang="en-US"/>
        </a:p>
      </dgm:t>
    </dgm:pt>
    <dgm:pt modelId="{F7B54B1F-75BD-4B96-8B80-E608CF97BD33}" type="pres">
      <dgm:prSet presAssocID="{C45AB8DA-A32C-494D-8FA9-4894AB75A1DF}" presName="descendantArrow" presStyleCnt="0"/>
      <dgm:spPr/>
      <dgm:t>
        <a:bodyPr/>
        <a:lstStyle/>
        <a:p>
          <a:endParaRPr kumimoji="1" lang="ja-JP" altLang="en-US"/>
        </a:p>
      </dgm:t>
    </dgm:pt>
    <dgm:pt modelId="{A0E88847-5E28-40A1-9A43-A72E98D761E5}" type="pres">
      <dgm:prSet presAssocID="{06D88F77-80BA-416B-B43C-7F8185F225D0}" presName="childTextArrow" presStyleLbl="fgAccFollowNode1" presStyleIdx="2" presStyleCnt="7">
        <dgm:presLayoutVars>
          <dgm:bulletEnabled val="1"/>
        </dgm:presLayoutVars>
      </dgm:prSet>
      <dgm:spPr/>
      <dgm:t>
        <a:bodyPr/>
        <a:lstStyle/>
        <a:p>
          <a:endParaRPr kumimoji="1" lang="ja-JP" altLang="en-US"/>
        </a:p>
      </dgm:t>
    </dgm:pt>
    <dgm:pt modelId="{061D7D57-04E6-4560-838B-DFF4B4B4F7BB}" type="pres">
      <dgm:prSet presAssocID="{8635D190-FB13-4DBE-AE2B-BA80DE66B21F}" presName="childTextArrow" presStyleLbl="fgAccFollowNode1" presStyleIdx="3" presStyleCnt="7">
        <dgm:presLayoutVars>
          <dgm:bulletEnabled val="1"/>
        </dgm:presLayoutVars>
      </dgm:prSet>
      <dgm:spPr/>
      <dgm:t>
        <a:bodyPr/>
        <a:lstStyle/>
        <a:p>
          <a:endParaRPr kumimoji="1" lang="ja-JP" altLang="en-US"/>
        </a:p>
      </dgm:t>
    </dgm:pt>
    <dgm:pt modelId="{914BA780-B7E3-435D-B860-1D62EC193DE2}" type="pres">
      <dgm:prSet presAssocID="{CA5633E1-BF8B-4F65-9904-8D00C1B002F8}" presName="sp" presStyleCnt="0"/>
      <dgm:spPr/>
      <dgm:t>
        <a:bodyPr/>
        <a:lstStyle/>
        <a:p>
          <a:endParaRPr kumimoji="1" lang="ja-JP" altLang="en-US"/>
        </a:p>
      </dgm:t>
    </dgm:pt>
    <dgm:pt modelId="{D9B65BD2-BEFF-477C-8FA8-9677BA530D7E}" type="pres">
      <dgm:prSet presAssocID="{0ECA7C7E-9928-4F97-873A-77D269156028}" presName="arrowAndChildren" presStyleCnt="0"/>
      <dgm:spPr/>
      <dgm:t>
        <a:bodyPr/>
        <a:lstStyle/>
        <a:p>
          <a:endParaRPr kumimoji="1" lang="ja-JP" altLang="en-US"/>
        </a:p>
      </dgm:t>
    </dgm:pt>
    <dgm:pt modelId="{EAAE827E-AD3E-4232-AB14-54B31758577A}" type="pres">
      <dgm:prSet presAssocID="{0ECA7C7E-9928-4F97-873A-77D269156028}" presName="parentTextArrow" presStyleLbl="node1" presStyleIdx="1" presStyleCnt="4"/>
      <dgm:spPr/>
      <dgm:t>
        <a:bodyPr/>
        <a:lstStyle/>
        <a:p>
          <a:endParaRPr kumimoji="1" lang="ja-JP" altLang="en-US"/>
        </a:p>
      </dgm:t>
    </dgm:pt>
    <dgm:pt modelId="{6D96C84C-B27B-40C6-969C-E5F44DC05492}" type="pres">
      <dgm:prSet presAssocID="{0ECA7C7E-9928-4F97-873A-77D269156028}" presName="arrow" presStyleLbl="node1" presStyleIdx="2" presStyleCnt="4"/>
      <dgm:spPr/>
      <dgm:t>
        <a:bodyPr/>
        <a:lstStyle/>
        <a:p>
          <a:endParaRPr kumimoji="1" lang="ja-JP" altLang="en-US"/>
        </a:p>
      </dgm:t>
    </dgm:pt>
    <dgm:pt modelId="{D8A926AE-191A-4B92-B07C-71C00271CF54}" type="pres">
      <dgm:prSet presAssocID="{0ECA7C7E-9928-4F97-873A-77D269156028}" presName="descendantArrow" presStyleCnt="0"/>
      <dgm:spPr/>
      <dgm:t>
        <a:bodyPr/>
        <a:lstStyle/>
        <a:p>
          <a:endParaRPr kumimoji="1" lang="ja-JP" altLang="en-US"/>
        </a:p>
      </dgm:t>
    </dgm:pt>
    <dgm:pt modelId="{8D3EF145-B458-495A-9FB5-E54EF6E4C48D}" type="pres">
      <dgm:prSet presAssocID="{E002ADF9-A58B-4C66-BA88-E081DE440F6B}" presName="childTextArrow" presStyleLbl="fgAccFollowNode1" presStyleIdx="4" presStyleCnt="7">
        <dgm:presLayoutVars>
          <dgm:bulletEnabled val="1"/>
        </dgm:presLayoutVars>
      </dgm:prSet>
      <dgm:spPr/>
      <dgm:t>
        <a:bodyPr/>
        <a:lstStyle/>
        <a:p>
          <a:endParaRPr kumimoji="1" lang="ja-JP" altLang="en-US"/>
        </a:p>
      </dgm:t>
    </dgm:pt>
    <dgm:pt modelId="{57F436ED-FFAB-49CE-A036-190A1ED90FBC}" type="pres">
      <dgm:prSet presAssocID="{D6297C11-F2CA-431D-A17E-B1B704A56AD5}" presName="childTextArrow" presStyleLbl="fgAccFollowNode1" presStyleIdx="5" presStyleCnt="7">
        <dgm:presLayoutVars>
          <dgm:bulletEnabled val="1"/>
        </dgm:presLayoutVars>
      </dgm:prSet>
      <dgm:spPr/>
      <dgm:t>
        <a:bodyPr/>
        <a:lstStyle/>
        <a:p>
          <a:endParaRPr kumimoji="1" lang="ja-JP" altLang="en-US"/>
        </a:p>
      </dgm:t>
    </dgm:pt>
    <dgm:pt modelId="{25E6A8C4-CAC1-4236-A128-95A522780092}" type="pres">
      <dgm:prSet presAssocID="{BD4682E3-342D-4CF6-8083-8A87608BF27A}" presName="sp" presStyleCnt="0"/>
      <dgm:spPr/>
      <dgm:t>
        <a:bodyPr/>
        <a:lstStyle/>
        <a:p>
          <a:endParaRPr kumimoji="1" lang="ja-JP" altLang="en-US"/>
        </a:p>
      </dgm:t>
    </dgm:pt>
    <dgm:pt modelId="{0F9C0507-F1B3-4CCB-A855-B064172D7094}" type="pres">
      <dgm:prSet presAssocID="{31BBC0C1-671F-4295-A019-0B6D2DEE9FBF}" presName="arrowAndChildren" presStyleCnt="0"/>
      <dgm:spPr/>
      <dgm:t>
        <a:bodyPr/>
        <a:lstStyle/>
        <a:p>
          <a:endParaRPr kumimoji="1" lang="ja-JP" altLang="en-US"/>
        </a:p>
      </dgm:t>
    </dgm:pt>
    <dgm:pt modelId="{CAC88087-F475-4952-82DC-48C879CD5284}" type="pres">
      <dgm:prSet presAssocID="{31BBC0C1-671F-4295-A019-0B6D2DEE9FBF}" presName="parentTextArrow" presStyleLbl="node1" presStyleIdx="2" presStyleCnt="4"/>
      <dgm:spPr/>
      <dgm:t>
        <a:bodyPr/>
        <a:lstStyle/>
        <a:p>
          <a:endParaRPr kumimoji="1" lang="ja-JP" altLang="en-US"/>
        </a:p>
      </dgm:t>
    </dgm:pt>
    <dgm:pt modelId="{63DBC687-57E0-48AE-A040-B8C011DD39B3}" type="pres">
      <dgm:prSet presAssocID="{31BBC0C1-671F-4295-A019-0B6D2DEE9FBF}" presName="arrow" presStyleLbl="node1" presStyleIdx="3" presStyleCnt="4"/>
      <dgm:spPr/>
      <dgm:t>
        <a:bodyPr/>
        <a:lstStyle/>
        <a:p>
          <a:endParaRPr kumimoji="1" lang="ja-JP" altLang="en-US"/>
        </a:p>
      </dgm:t>
    </dgm:pt>
    <dgm:pt modelId="{37BCC251-6E4D-4A04-BD1D-9044DA365A42}" type="pres">
      <dgm:prSet presAssocID="{31BBC0C1-671F-4295-A019-0B6D2DEE9FBF}" presName="descendantArrow" presStyleCnt="0"/>
      <dgm:spPr/>
      <dgm:t>
        <a:bodyPr/>
        <a:lstStyle/>
        <a:p>
          <a:endParaRPr kumimoji="1" lang="ja-JP" altLang="en-US"/>
        </a:p>
      </dgm:t>
    </dgm:pt>
    <dgm:pt modelId="{AEBFD0FE-C33E-488B-86D9-E5F3DC71236E}" type="pres">
      <dgm:prSet presAssocID="{900BB878-4DAA-4E85-A044-8F78A433D62B}" presName="childTextArrow" presStyleLbl="fgAccFollowNode1" presStyleIdx="6" presStyleCnt="7">
        <dgm:presLayoutVars>
          <dgm:bulletEnabled val="1"/>
        </dgm:presLayoutVars>
      </dgm:prSet>
      <dgm:spPr/>
      <dgm:t>
        <a:bodyPr/>
        <a:lstStyle/>
        <a:p>
          <a:endParaRPr kumimoji="1" lang="ja-JP" altLang="en-US"/>
        </a:p>
      </dgm:t>
    </dgm:pt>
  </dgm:ptLst>
  <dgm:cxnLst>
    <dgm:cxn modelId="{E8CA8ED3-7759-488E-8A49-A59AF1610677}" type="presOf" srcId="{D6297C11-F2CA-431D-A17E-B1B704A56AD5}" destId="{57F436ED-FFAB-49CE-A036-190A1ED90FBC}" srcOrd="0" destOrd="0" presId="urn:microsoft.com/office/officeart/2005/8/layout/process4"/>
    <dgm:cxn modelId="{A6F6568F-0A0D-43EF-AE59-2213EAC2FBA7}" type="presOf" srcId="{8635D190-FB13-4DBE-AE2B-BA80DE66B21F}" destId="{061D7D57-04E6-4560-838B-DFF4B4B4F7BB}" srcOrd="0" destOrd="0" presId="urn:microsoft.com/office/officeart/2005/8/layout/process4"/>
    <dgm:cxn modelId="{67FEBB45-F577-4FB1-B363-78E9E8702590}" type="presOf" srcId="{900BB878-4DAA-4E85-A044-8F78A433D62B}" destId="{AEBFD0FE-C33E-488B-86D9-E5F3DC71236E}" srcOrd="0" destOrd="0" presId="urn:microsoft.com/office/officeart/2005/8/layout/process4"/>
    <dgm:cxn modelId="{7DCDB580-6C4C-4E6F-B1D3-DC8D7D43FD0D}" type="presOf" srcId="{8B2D19F6-D5BE-44AD-AA12-D7F573A0324E}" destId="{ED8365F8-49ED-4A3B-864A-D86514AF0721}" srcOrd="1" destOrd="0" presId="urn:microsoft.com/office/officeart/2005/8/layout/process4"/>
    <dgm:cxn modelId="{E5C335C6-0245-4C4B-AE4C-16B7020C8691}" srcId="{0ECA7C7E-9928-4F97-873A-77D269156028}" destId="{D6297C11-F2CA-431D-A17E-B1B704A56AD5}" srcOrd="1" destOrd="0" parTransId="{A310C84D-21D7-448A-813D-D8E390AFB214}" sibTransId="{C400B97C-E4E4-410C-AA3A-B6991551B50D}"/>
    <dgm:cxn modelId="{DE55EA71-5548-43ED-A099-CC59734BAE31}" type="presOf" srcId="{E002ADF9-A58B-4C66-BA88-E081DE440F6B}" destId="{8D3EF145-B458-495A-9FB5-E54EF6E4C48D}" srcOrd="0" destOrd="0" presId="urn:microsoft.com/office/officeart/2005/8/layout/process4"/>
    <dgm:cxn modelId="{A86C10CA-1CD3-407A-8399-A77D97FBB6F2}" srcId="{8460DAA2-54D2-4928-BE2F-5453DB214651}" destId="{0ECA7C7E-9928-4F97-873A-77D269156028}" srcOrd="1" destOrd="0" parTransId="{79DF71B7-27B1-49CE-BAC3-660EC7D3C013}" sibTransId="{CA5633E1-BF8B-4F65-9904-8D00C1B002F8}"/>
    <dgm:cxn modelId="{2546E406-75A1-4BFF-99BE-F27B89988262}" srcId="{8460DAA2-54D2-4928-BE2F-5453DB214651}" destId="{31BBC0C1-671F-4295-A019-0B6D2DEE9FBF}" srcOrd="0" destOrd="0" parTransId="{D550288E-CC3A-4B58-923F-CCB211B0AA7F}" sibTransId="{BD4682E3-342D-4CF6-8083-8A87608BF27A}"/>
    <dgm:cxn modelId="{6952CEA8-7258-4B2B-9538-9225E2CA41C6}" type="presOf" srcId="{31BBC0C1-671F-4295-A019-0B6D2DEE9FBF}" destId="{CAC88087-F475-4952-82DC-48C879CD5284}" srcOrd="0" destOrd="0" presId="urn:microsoft.com/office/officeart/2005/8/layout/process4"/>
    <dgm:cxn modelId="{EBA29ED0-25C8-4D48-858B-1AA851F2AC91}" type="presOf" srcId="{06D88F77-80BA-416B-B43C-7F8185F225D0}" destId="{A0E88847-5E28-40A1-9A43-A72E98D761E5}" srcOrd="0" destOrd="0" presId="urn:microsoft.com/office/officeart/2005/8/layout/process4"/>
    <dgm:cxn modelId="{46902DD3-DE3B-476C-8BB1-95AC9BA6BACE}" type="presOf" srcId="{C45AB8DA-A32C-494D-8FA9-4894AB75A1DF}" destId="{108ED885-E4F9-401D-A234-38DF170C24E9}" srcOrd="1" destOrd="0" presId="urn:microsoft.com/office/officeart/2005/8/layout/process4"/>
    <dgm:cxn modelId="{E4B25322-A12E-48A3-BF7A-ADB686CF4ADA}" type="presOf" srcId="{8B2D19F6-D5BE-44AD-AA12-D7F573A0324E}" destId="{566D9285-B28B-4847-9CFC-76EBC4A32A54}" srcOrd="0" destOrd="0" presId="urn:microsoft.com/office/officeart/2005/8/layout/process4"/>
    <dgm:cxn modelId="{DEE13EDD-96D9-4356-B4F4-E8443EB6EC19}" srcId="{0ECA7C7E-9928-4F97-873A-77D269156028}" destId="{E002ADF9-A58B-4C66-BA88-E081DE440F6B}" srcOrd="0" destOrd="0" parTransId="{03532FD2-9C4E-4F4C-8A73-0C02E6C28033}" sibTransId="{C271A828-170B-4039-B203-919A53520EAE}"/>
    <dgm:cxn modelId="{66F8F8FD-F06D-4D4D-BE27-97338913CBDB}" type="presOf" srcId="{31BBC0C1-671F-4295-A019-0B6D2DEE9FBF}" destId="{63DBC687-57E0-48AE-A040-B8C011DD39B3}" srcOrd="1" destOrd="0" presId="urn:microsoft.com/office/officeart/2005/8/layout/process4"/>
    <dgm:cxn modelId="{6223E328-03D1-4AC3-8EA8-C5266ECEEEF8}" type="presOf" srcId="{ABB94E4E-301A-4C87-B0CF-ACDABBA888FC}" destId="{ABFAE69E-93D2-4E6D-8FAC-AACAF25440A3}" srcOrd="0" destOrd="0" presId="urn:microsoft.com/office/officeart/2005/8/layout/process4"/>
    <dgm:cxn modelId="{341FEA93-FE12-41BF-8D72-1D2C439BC973}" srcId="{C45AB8DA-A32C-494D-8FA9-4894AB75A1DF}" destId="{8635D190-FB13-4DBE-AE2B-BA80DE66B21F}" srcOrd="1" destOrd="0" parTransId="{0348B090-0405-484D-89E0-7C7838E594A7}" sibTransId="{9296F56A-967E-49AE-92B3-3C1F5BF88355}"/>
    <dgm:cxn modelId="{2D9CF46A-B8ED-487A-B8B9-B305807CE7CD}" type="presOf" srcId="{C45AB8DA-A32C-494D-8FA9-4894AB75A1DF}" destId="{58D854C2-EB21-4845-8014-487625193600}" srcOrd="0" destOrd="0" presId="urn:microsoft.com/office/officeart/2005/8/layout/process4"/>
    <dgm:cxn modelId="{F3ADD231-D610-4B79-B328-5FF79D93EB74}" srcId="{31BBC0C1-671F-4295-A019-0B6D2DEE9FBF}" destId="{900BB878-4DAA-4E85-A044-8F78A433D62B}" srcOrd="0" destOrd="0" parTransId="{28479D86-8740-41F0-AD7A-8D4EA2C108C5}" sibTransId="{876DF81C-6CD6-4078-8AA2-F398728D6B47}"/>
    <dgm:cxn modelId="{9774DA64-6B87-4305-866F-8EE0363D0757}" srcId="{8B2D19F6-D5BE-44AD-AA12-D7F573A0324E}" destId="{ABB94E4E-301A-4C87-B0CF-ACDABBA888FC}" srcOrd="0" destOrd="0" parTransId="{921967CC-5E93-4B02-A86C-72C88BC24E22}" sibTransId="{D898B50D-6D31-4463-83A8-6ABA44DD0948}"/>
    <dgm:cxn modelId="{84410552-033D-484F-BE3C-F126EC045A45}" type="presOf" srcId="{911D6A8E-EF91-4251-818D-07FE9D072EFE}" destId="{BE7F5E9A-BDAC-4CBC-887D-9624BB0F3C6A}" srcOrd="0" destOrd="0" presId="urn:microsoft.com/office/officeart/2005/8/layout/process4"/>
    <dgm:cxn modelId="{FEB280E6-B981-44A7-9469-18A0102A8152}" type="presOf" srcId="{0ECA7C7E-9928-4F97-873A-77D269156028}" destId="{6D96C84C-B27B-40C6-969C-E5F44DC05492}" srcOrd="1" destOrd="0" presId="urn:microsoft.com/office/officeart/2005/8/layout/process4"/>
    <dgm:cxn modelId="{E2B1EF8B-44A3-40F5-A313-02E894264F93}" type="presOf" srcId="{8460DAA2-54D2-4928-BE2F-5453DB214651}" destId="{53203833-1BF7-4F1D-A366-9334F22309F0}" srcOrd="0" destOrd="0" presId="urn:microsoft.com/office/officeart/2005/8/layout/process4"/>
    <dgm:cxn modelId="{E3EADE94-074D-45A1-AF70-D489D1BD7429}" srcId="{8460DAA2-54D2-4928-BE2F-5453DB214651}" destId="{C45AB8DA-A32C-494D-8FA9-4894AB75A1DF}" srcOrd="2" destOrd="0" parTransId="{EC3ECB39-07E0-4500-85CE-7E29757A2817}" sibTransId="{08B409A8-3141-4F83-9FC1-CDE90FB94EA3}"/>
    <dgm:cxn modelId="{72291019-B243-42FA-B18A-E68E914BB526}" srcId="{C45AB8DA-A32C-494D-8FA9-4894AB75A1DF}" destId="{06D88F77-80BA-416B-B43C-7F8185F225D0}" srcOrd="0" destOrd="0" parTransId="{2F989A8C-1416-4872-83AD-A2C7EE26B701}" sibTransId="{6C5D8730-FC37-4F78-8DA6-4C0B042180BC}"/>
    <dgm:cxn modelId="{99BC4EC5-D7E1-46E0-8C54-864F46CAB943}" srcId="{8B2D19F6-D5BE-44AD-AA12-D7F573A0324E}" destId="{911D6A8E-EF91-4251-818D-07FE9D072EFE}" srcOrd="1" destOrd="0" parTransId="{1A8D191F-E386-443B-B683-1ED66595D82B}" sibTransId="{B0A3A5C0-6714-4498-8760-54A23E021981}"/>
    <dgm:cxn modelId="{95905B91-4B51-4B8F-A82F-A730B47FD15F}" srcId="{8460DAA2-54D2-4928-BE2F-5453DB214651}" destId="{8B2D19F6-D5BE-44AD-AA12-D7F573A0324E}" srcOrd="3" destOrd="0" parTransId="{B97A1CB7-E9E3-4DFC-87C9-A44884A9CFF4}" sibTransId="{8B0BB80C-9668-463D-9991-ED72CC5E33D7}"/>
    <dgm:cxn modelId="{A1FB9075-F50C-4CAA-97FA-7E849852EA9B}" type="presOf" srcId="{0ECA7C7E-9928-4F97-873A-77D269156028}" destId="{EAAE827E-AD3E-4232-AB14-54B31758577A}" srcOrd="0" destOrd="0" presId="urn:microsoft.com/office/officeart/2005/8/layout/process4"/>
    <dgm:cxn modelId="{107C61CA-B057-45AC-8956-F80122AB8253}" type="presParOf" srcId="{53203833-1BF7-4F1D-A366-9334F22309F0}" destId="{9CD0D949-4A2B-44DD-9DBB-7B6E3B9E9B3D}" srcOrd="0" destOrd="0" presId="urn:microsoft.com/office/officeart/2005/8/layout/process4"/>
    <dgm:cxn modelId="{9CF18A10-8103-45B5-8F3F-32C42DAD28F8}" type="presParOf" srcId="{9CD0D949-4A2B-44DD-9DBB-7B6E3B9E9B3D}" destId="{566D9285-B28B-4847-9CFC-76EBC4A32A54}" srcOrd="0" destOrd="0" presId="urn:microsoft.com/office/officeart/2005/8/layout/process4"/>
    <dgm:cxn modelId="{CCAA25E2-8007-46CF-90E7-80E1AF1D6928}" type="presParOf" srcId="{9CD0D949-4A2B-44DD-9DBB-7B6E3B9E9B3D}" destId="{ED8365F8-49ED-4A3B-864A-D86514AF0721}" srcOrd="1" destOrd="0" presId="urn:microsoft.com/office/officeart/2005/8/layout/process4"/>
    <dgm:cxn modelId="{05FB8C47-D4BD-47E9-8B9F-0D0B7306AAB1}" type="presParOf" srcId="{9CD0D949-4A2B-44DD-9DBB-7B6E3B9E9B3D}" destId="{0BE57C30-6E6C-43DA-922B-B2F031FD0404}" srcOrd="2" destOrd="0" presId="urn:microsoft.com/office/officeart/2005/8/layout/process4"/>
    <dgm:cxn modelId="{9AC56CAB-BC73-4CF9-8629-A8F6969B5E54}" type="presParOf" srcId="{0BE57C30-6E6C-43DA-922B-B2F031FD0404}" destId="{ABFAE69E-93D2-4E6D-8FAC-AACAF25440A3}" srcOrd="0" destOrd="0" presId="urn:microsoft.com/office/officeart/2005/8/layout/process4"/>
    <dgm:cxn modelId="{F7C89664-40A8-4008-9859-631F327F645A}" type="presParOf" srcId="{0BE57C30-6E6C-43DA-922B-B2F031FD0404}" destId="{BE7F5E9A-BDAC-4CBC-887D-9624BB0F3C6A}" srcOrd="1" destOrd="0" presId="urn:microsoft.com/office/officeart/2005/8/layout/process4"/>
    <dgm:cxn modelId="{918CCDF5-706C-4CAB-BB52-F2A103E09D71}" type="presParOf" srcId="{53203833-1BF7-4F1D-A366-9334F22309F0}" destId="{96D4144E-BE3A-4BBE-A8F5-A39F2ABC202B}" srcOrd="1" destOrd="0" presId="urn:microsoft.com/office/officeart/2005/8/layout/process4"/>
    <dgm:cxn modelId="{DB687AAF-DC68-403C-93E8-9CB6266FE3B1}" type="presParOf" srcId="{53203833-1BF7-4F1D-A366-9334F22309F0}" destId="{CC9AD1D6-2FF3-4695-9C42-1FC222514D4C}" srcOrd="2" destOrd="0" presId="urn:microsoft.com/office/officeart/2005/8/layout/process4"/>
    <dgm:cxn modelId="{7DE911DB-AFB1-4901-9942-75D6D5AB7A93}" type="presParOf" srcId="{CC9AD1D6-2FF3-4695-9C42-1FC222514D4C}" destId="{58D854C2-EB21-4845-8014-487625193600}" srcOrd="0" destOrd="0" presId="urn:microsoft.com/office/officeart/2005/8/layout/process4"/>
    <dgm:cxn modelId="{68D502D4-ED60-4ED7-8BEB-B025A7834781}" type="presParOf" srcId="{CC9AD1D6-2FF3-4695-9C42-1FC222514D4C}" destId="{108ED885-E4F9-401D-A234-38DF170C24E9}" srcOrd="1" destOrd="0" presId="urn:microsoft.com/office/officeart/2005/8/layout/process4"/>
    <dgm:cxn modelId="{91CC0E92-52DD-4DBE-B1C9-8BE3FFC75246}" type="presParOf" srcId="{CC9AD1D6-2FF3-4695-9C42-1FC222514D4C}" destId="{F7B54B1F-75BD-4B96-8B80-E608CF97BD33}" srcOrd="2" destOrd="0" presId="urn:microsoft.com/office/officeart/2005/8/layout/process4"/>
    <dgm:cxn modelId="{34633F62-AD5E-436B-9CBC-F544DD712CEA}" type="presParOf" srcId="{F7B54B1F-75BD-4B96-8B80-E608CF97BD33}" destId="{A0E88847-5E28-40A1-9A43-A72E98D761E5}" srcOrd="0" destOrd="0" presId="urn:microsoft.com/office/officeart/2005/8/layout/process4"/>
    <dgm:cxn modelId="{2391678C-C232-424C-A137-B8AD78C42DF4}" type="presParOf" srcId="{F7B54B1F-75BD-4B96-8B80-E608CF97BD33}" destId="{061D7D57-04E6-4560-838B-DFF4B4B4F7BB}" srcOrd="1" destOrd="0" presId="urn:microsoft.com/office/officeart/2005/8/layout/process4"/>
    <dgm:cxn modelId="{27EBC4FE-E28A-4CE9-9B1E-EDA019E8E0A2}" type="presParOf" srcId="{53203833-1BF7-4F1D-A366-9334F22309F0}" destId="{914BA780-B7E3-435D-B860-1D62EC193DE2}" srcOrd="3" destOrd="0" presId="urn:microsoft.com/office/officeart/2005/8/layout/process4"/>
    <dgm:cxn modelId="{4B129705-1016-49F8-9983-58CA6F046D69}" type="presParOf" srcId="{53203833-1BF7-4F1D-A366-9334F22309F0}" destId="{D9B65BD2-BEFF-477C-8FA8-9677BA530D7E}" srcOrd="4" destOrd="0" presId="urn:microsoft.com/office/officeart/2005/8/layout/process4"/>
    <dgm:cxn modelId="{B793B844-464E-4F2D-BFAD-12F3DA8CBCE0}" type="presParOf" srcId="{D9B65BD2-BEFF-477C-8FA8-9677BA530D7E}" destId="{EAAE827E-AD3E-4232-AB14-54B31758577A}" srcOrd="0" destOrd="0" presId="urn:microsoft.com/office/officeart/2005/8/layout/process4"/>
    <dgm:cxn modelId="{A134ECCD-E0B0-408D-8E0F-948546122C04}" type="presParOf" srcId="{D9B65BD2-BEFF-477C-8FA8-9677BA530D7E}" destId="{6D96C84C-B27B-40C6-969C-E5F44DC05492}" srcOrd="1" destOrd="0" presId="urn:microsoft.com/office/officeart/2005/8/layout/process4"/>
    <dgm:cxn modelId="{4696064D-2498-4214-9963-04224A919758}" type="presParOf" srcId="{D9B65BD2-BEFF-477C-8FA8-9677BA530D7E}" destId="{D8A926AE-191A-4B92-B07C-71C00271CF54}" srcOrd="2" destOrd="0" presId="urn:microsoft.com/office/officeart/2005/8/layout/process4"/>
    <dgm:cxn modelId="{3E7735D6-53E5-4A61-A532-5C4D9C68BB6D}" type="presParOf" srcId="{D8A926AE-191A-4B92-B07C-71C00271CF54}" destId="{8D3EF145-B458-495A-9FB5-E54EF6E4C48D}" srcOrd="0" destOrd="0" presId="urn:microsoft.com/office/officeart/2005/8/layout/process4"/>
    <dgm:cxn modelId="{CCD9534B-4B6B-47E6-BB96-28987CEEF682}" type="presParOf" srcId="{D8A926AE-191A-4B92-B07C-71C00271CF54}" destId="{57F436ED-FFAB-49CE-A036-190A1ED90FBC}" srcOrd="1" destOrd="0" presId="urn:microsoft.com/office/officeart/2005/8/layout/process4"/>
    <dgm:cxn modelId="{CA83B9F1-0686-4D81-A519-CB1F11FEA42B}" type="presParOf" srcId="{53203833-1BF7-4F1D-A366-9334F22309F0}" destId="{25E6A8C4-CAC1-4236-A128-95A522780092}" srcOrd="5" destOrd="0" presId="urn:microsoft.com/office/officeart/2005/8/layout/process4"/>
    <dgm:cxn modelId="{F5482766-6FD3-40D4-A57B-41A2C20499F6}" type="presParOf" srcId="{53203833-1BF7-4F1D-A366-9334F22309F0}" destId="{0F9C0507-F1B3-4CCB-A855-B064172D7094}" srcOrd="6" destOrd="0" presId="urn:microsoft.com/office/officeart/2005/8/layout/process4"/>
    <dgm:cxn modelId="{95360F0C-7FB8-43C0-B6CA-C90370EDA502}" type="presParOf" srcId="{0F9C0507-F1B3-4CCB-A855-B064172D7094}" destId="{CAC88087-F475-4952-82DC-48C879CD5284}" srcOrd="0" destOrd="0" presId="urn:microsoft.com/office/officeart/2005/8/layout/process4"/>
    <dgm:cxn modelId="{1FD3FF27-B208-4609-A278-0DCF93D372F8}" type="presParOf" srcId="{0F9C0507-F1B3-4CCB-A855-B064172D7094}" destId="{63DBC687-57E0-48AE-A040-B8C011DD39B3}" srcOrd="1" destOrd="0" presId="urn:microsoft.com/office/officeart/2005/8/layout/process4"/>
    <dgm:cxn modelId="{DBF0A1AF-5570-4954-88D8-F447566A2D8C}" type="presParOf" srcId="{0F9C0507-F1B3-4CCB-A855-B064172D7094}" destId="{37BCC251-6E4D-4A04-BD1D-9044DA365A42}" srcOrd="2" destOrd="0" presId="urn:microsoft.com/office/officeart/2005/8/layout/process4"/>
    <dgm:cxn modelId="{EEE3448E-57F3-4B8F-8318-3CA27C2F316C}" type="presParOf" srcId="{37BCC251-6E4D-4A04-BD1D-9044DA365A42}" destId="{AEBFD0FE-C33E-488B-86D9-E5F3DC71236E}"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FB16ACC8-5715-4DF1-87C7-B168978C0759}" type="datetimeFigureOut">
              <a:rPr kumimoji="1" lang="ja-JP" altLang="en-US" smtClean="0"/>
              <a:t>2014/3/25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371047880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FB16ACC8-5715-4DF1-87C7-B168978C0759}" type="datetimeFigureOut">
              <a:rPr kumimoji="1" lang="ja-JP" altLang="en-US" smtClean="0"/>
              <a:t>2014/3/25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173083919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ja-JP" altLang="en-US" smtClean="0"/>
              <a:t>マスター タイトルの書式設定</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FB16ACC8-5715-4DF1-87C7-B168978C0759}" type="datetimeFigureOut">
              <a:rPr kumimoji="1" lang="ja-JP" altLang="en-US" smtClean="0"/>
              <a:t>2014/3/25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6834C49-A74C-4777-BAB1-7210CD263FE9}" type="slidenum">
              <a:rPr kumimoji="1" lang="ja-JP" altLang="en-US" smtClean="0"/>
              <a:t>‹#›</a:t>
            </a:fld>
            <a:endParaRPr kumimoji="1" lang="ja-JP" alt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86117301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ja-JP" altLang="en-US" smtClean="0"/>
              <a:t>マスター タイトルの書式設定</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smtClean="0"/>
              <a:t>マスター テキストの書式設定</a:t>
            </a:r>
          </a:p>
        </p:txBody>
      </p:sp>
      <p:sp>
        <p:nvSpPr>
          <p:cNvPr id="5" name="Date Placeholder 4"/>
          <p:cNvSpPr>
            <a:spLocks noGrp="1"/>
          </p:cNvSpPr>
          <p:nvPr>
            <p:ph type="dt" sz="half" idx="10"/>
          </p:nvPr>
        </p:nvSpPr>
        <p:spPr/>
        <p:txBody>
          <a:bodyPr/>
          <a:lstStyle/>
          <a:p>
            <a:fld id="{FB16ACC8-5715-4DF1-87C7-B168978C0759}" type="datetimeFigureOut">
              <a:rPr kumimoji="1" lang="ja-JP" altLang="en-US" smtClean="0"/>
              <a:t>2014/3/25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2847153132"/>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ja-JP" altLang="en-US" smtClean="0"/>
              <a:t>マスター タイトルの書式設定</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smtClean="0"/>
              <a:t>マスター テキストの書式設定</a:t>
            </a:r>
          </a:p>
        </p:txBody>
      </p:sp>
      <p:sp>
        <p:nvSpPr>
          <p:cNvPr id="5" name="Date Placeholder 4"/>
          <p:cNvSpPr>
            <a:spLocks noGrp="1"/>
          </p:cNvSpPr>
          <p:nvPr>
            <p:ph type="dt" sz="half" idx="10"/>
          </p:nvPr>
        </p:nvSpPr>
        <p:spPr/>
        <p:txBody>
          <a:bodyPr/>
          <a:lstStyle/>
          <a:p>
            <a:fld id="{FB16ACC8-5715-4DF1-87C7-B168978C0759}" type="datetimeFigureOut">
              <a:rPr kumimoji="1" lang="ja-JP" altLang="en-US" smtClean="0"/>
              <a:t>2014/3/25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6834C49-A74C-4777-BAB1-7210CD263FE9}" type="slidenum">
              <a:rPr kumimoji="1" lang="ja-JP" altLang="en-US" smtClean="0"/>
              <a:t>‹#›</a:t>
            </a:fld>
            <a:endParaRPr kumimoji="1" lang="ja-JP" alt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130266167"/>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ja-JP" altLang="en-US" smtClean="0"/>
              <a:t>マスター タイトルの書式設定</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smtClean="0"/>
              <a:t>マスター テキストの書式設定</a:t>
            </a:r>
          </a:p>
        </p:txBody>
      </p:sp>
      <p:sp>
        <p:nvSpPr>
          <p:cNvPr id="5" name="Date Placeholder 4"/>
          <p:cNvSpPr>
            <a:spLocks noGrp="1"/>
          </p:cNvSpPr>
          <p:nvPr>
            <p:ph type="dt" sz="half" idx="10"/>
          </p:nvPr>
        </p:nvSpPr>
        <p:spPr/>
        <p:txBody>
          <a:bodyPr/>
          <a:lstStyle/>
          <a:p>
            <a:fld id="{FB16ACC8-5715-4DF1-87C7-B168978C0759}" type="datetimeFigureOut">
              <a:rPr kumimoji="1" lang="ja-JP" altLang="en-US" smtClean="0"/>
              <a:t>2014/3/25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357966245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FB16ACC8-5715-4DF1-87C7-B168978C0759}" type="datetimeFigureOut">
              <a:rPr kumimoji="1" lang="ja-JP" altLang="en-US" smtClean="0"/>
              <a:t>2014/3/25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1211384037"/>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FB16ACC8-5715-4DF1-87C7-B168978C0759}" type="datetimeFigureOut">
              <a:rPr kumimoji="1" lang="ja-JP" altLang="en-US" smtClean="0"/>
              <a:t>2014/3/25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49950707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FB16ACC8-5715-4DF1-87C7-B168978C0759}" type="datetimeFigureOut">
              <a:rPr kumimoji="1" lang="ja-JP" altLang="en-US" smtClean="0"/>
              <a:t>2014/3/25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332772715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FB16ACC8-5715-4DF1-87C7-B168978C0759}" type="datetimeFigureOut">
              <a:rPr kumimoji="1" lang="ja-JP" altLang="en-US" smtClean="0"/>
              <a:t>2014/3/25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400895597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FB16ACC8-5715-4DF1-87C7-B168978C0759}" type="datetimeFigureOut">
              <a:rPr kumimoji="1" lang="ja-JP" altLang="en-US" smtClean="0"/>
              <a:t>2014/3/25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2083840867"/>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FB16ACC8-5715-4DF1-87C7-B168978C0759}" type="datetimeFigureOut">
              <a:rPr kumimoji="1" lang="ja-JP" altLang="en-US" smtClean="0"/>
              <a:t>2014/3/25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229091455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FB16ACC8-5715-4DF1-87C7-B168978C0759}" type="datetimeFigureOut">
              <a:rPr kumimoji="1" lang="ja-JP" altLang="en-US" smtClean="0"/>
              <a:t>2014/3/25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22043767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16ACC8-5715-4DF1-87C7-B168978C0759}" type="datetimeFigureOut">
              <a:rPr kumimoji="1" lang="ja-JP" altLang="en-US" smtClean="0"/>
              <a:t>2014/3/25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42140405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FB16ACC8-5715-4DF1-87C7-B168978C0759}" type="datetimeFigureOut">
              <a:rPr kumimoji="1" lang="ja-JP" altLang="en-US" smtClean="0"/>
              <a:t>2014/3/25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331836560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FB16ACC8-5715-4DF1-87C7-B168978C0759}" type="datetimeFigureOut">
              <a:rPr kumimoji="1" lang="ja-JP" altLang="en-US" smtClean="0"/>
              <a:t>2014/3/25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1477553797"/>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FB16ACC8-5715-4DF1-87C7-B168978C0759}" type="datetimeFigureOut">
              <a:rPr kumimoji="1" lang="ja-JP" altLang="en-US" smtClean="0"/>
              <a:t>2014/3/25</a:t>
            </a:fld>
            <a:endParaRPr kumimoji="1" lang="ja-JP" alt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3146805310"/>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Lst>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xStyles>
    <p:title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smtClean="0"/>
              <a:t>新規店舗の出店概要</a:t>
            </a:r>
            <a:endParaRPr kumimoji="1" lang="ja-JP" altLang="en-US" dirty="0"/>
          </a:p>
        </p:txBody>
      </p:sp>
      <p:sp>
        <p:nvSpPr>
          <p:cNvPr id="3" name="サブタイトル 2"/>
          <p:cNvSpPr>
            <a:spLocks noGrp="1"/>
          </p:cNvSpPr>
          <p:nvPr>
            <p:ph type="subTitle" idx="1"/>
          </p:nvPr>
        </p:nvSpPr>
        <p:spPr/>
        <p:txBody>
          <a:bodyPr/>
          <a:lstStyle/>
          <a:p>
            <a:r>
              <a:rPr kumimoji="1" lang="ja-JP" altLang="en-US" dirty="0" smtClean="0"/>
              <a:t>○○レンタル株式会社</a:t>
            </a:r>
            <a:endParaRPr kumimoji="1" lang="en-US" altLang="ja-JP" dirty="0" smtClean="0"/>
          </a:p>
          <a:p>
            <a:r>
              <a:rPr kumimoji="1" lang="ja-JP" altLang="en-US" dirty="0" smtClean="0"/>
              <a:t>販拡事業部</a:t>
            </a:r>
            <a:endParaRPr kumimoji="1" lang="en-US" altLang="ja-JP" dirty="0" smtClean="0"/>
          </a:p>
        </p:txBody>
      </p:sp>
    </p:spTree>
    <p:extLst>
      <p:ext uri="{BB962C8B-B14F-4D97-AF65-F5344CB8AC3E}">
        <p14:creationId xmlns:p14="http://schemas.microsoft.com/office/powerpoint/2010/main" val="184034507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出店概要</a:t>
            </a:r>
            <a:endParaRPr kumimoji="1" lang="ja-JP" altLang="en-US" dirty="0"/>
          </a:p>
        </p:txBody>
      </p:sp>
      <p:sp>
        <p:nvSpPr>
          <p:cNvPr id="3" name="コンテンツ プレースホルダー 2"/>
          <p:cNvSpPr>
            <a:spLocks noGrp="1"/>
          </p:cNvSpPr>
          <p:nvPr>
            <p:ph idx="1"/>
          </p:nvPr>
        </p:nvSpPr>
        <p:spPr/>
        <p:txBody>
          <a:bodyPr>
            <a:normAutofit lnSpcReduction="10000"/>
          </a:bodyPr>
          <a:lstStyle/>
          <a:p>
            <a:r>
              <a:rPr kumimoji="1" lang="ja-JP" altLang="en-US" sz="2800" dirty="0" smtClean="0"/>
              <a:t>出店候補地</a:t>
            </a:r>
            <a:endParaRPr kumimoji="1" lang="en-US" altLang="ja-JP" sz="2800" dirty="0" smtClean="0"/>
          </a:p>
          <a:p>
            <a:pPr lvl="1"/>
            <a:r>
              <a:rPr lang="ja-JP" altLang="en-US" dirty="0"/>
              <a:t>山手駅西口　○○ビル</a:t>
            </a:r>
            <a:r>
              <a:rPr lang="ja-JP" altLang="en-US" dirty="0" smtClean="0"/>
              <a:t>２階</a:t>
            </a:r>
            <a:endParaRPr lang="en-US" altLang="ja-JP" dirty="0" smtClean="0"/>
          </a:p>
          <a:p>
            <a:endParaRPr kumimoji="1" lang="en-US" altLang="ja-JP" dirty="0"/>
          </a:p>
          <a:p>
            <a:r>
              <a:rPr lang="ja-JP" altLang="en-US" sz="2800" dirty="0"/>
              <a:t>店舗面積</a:t>
            </a:r>
          </a:p>
          <a:p>
            <a:pPr lvl="1"/>
            <a:r>
              <a:rPr lang="ja-JP" altLang="en-US" dirty="0"/>
              <a:t>約</a:t>
            </a:r>
            <a:r>
              <a:rPr lang="en-US" altLang="ja-JP" dirty="0"/>
              <a:t>45</a:t>
            </a:r>
            <a:r>
              <a:rPr lang="ja-JP" altLang="en-US" dirty="0"/>
              <a:t>坪（</a:t>
            </a:r>
            <a:r>
              <a:rPr lang="en-US" altLang="ja-JP" dirty="0"/>
              <a:t>149.30</a:t>
            </a:r>
            <a:r>
              <a:rPr lang="ja-JP" altLang="en-US" dirty="0"/>
              <a:t>平方メートル）</a:t>
            </a:r>
          </a:p>
          <a:p>
            <a:endParaRPr lang="ja-JP" altLang="en-US" dirty="0"/>
          </a:p>
          <a:p>
            <a:r>
              <a:rPr lang="ja-JP" altLang="en-US" sz="2800" dirty="0"/>
              <a:t>出店</a:t>
            </a:r>
            <a:r>
              <a:rPr lang="ja-JP" altLang="en-US" sz="2800" dirty="0" smtClean="0"/>
              <a:t>時期</a:t>
            </a:r>
            <a:endParaRPr lang="en-US" altLang="ja-JP" sz="2800" dirty="0" smtClean="0"/>
          </a:p>
          <a:p>
            <a:pPr lvl="1"/>
            <a:r>
              <a:rPr kumimoji="1" lang="ja-JP" altLang="en-US" dirty="0" smtClean="0"/>
              <a:t>２０１５年４月１日</a:t>
            </a:r>
            <a:endParaRPr kumimoji="1" lang="en-US" altLang="ja-JP" dirty="0" smtClean="0"/>
          </a:p>
          <a:p>
            <a:pPr lvl="2"/>
            <a:r>
              <a:rPr lang="ja-JP" altLang="en-US" dirty="0" smtClean="0"/>
              <a:t>改装</a:t>
            </a:r>
            <a:r>
              <a:rPr lang="ja-JP" altLang="en-US" dirty="0"/>
              <a:t>工事は２０１５年３月中旬より開始</a:t>
            </a:r>
            <a:endParaRPr kumimoji="1" lang="ja-JP" altLang="en-US" dirty="0"/>
          </a:p>
        </p:txBody>
      </p:sp>
    </p:spTree>
    <p:extLst>
      <p:ext uri="{BB962C8B-B14F-4D97-AF65-F5344CB8AC3E}">
        <p14:creationId xmlns:p14="http://schemas.microsoft.com/office/powerpoint/2010/main" val="50446776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additive="base">
                                        <p:cTn id="2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 calcmode="lin" valueType="num">
                                      <p:cBhvr additive="base">
                                        <p:cTn id="3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当初の目標</a:t>
            </a:r>
            <a:endParaRPr kumimoji="1" lang="ja-JP" altLang="en-US" dirty="0"/>
          </a:p>
        </p:txBody>
      </p:sp>
      <p:sp>
        <p:nvSpPr>
          <p:cNvPr id="3" name="コンテンツ プレースホルダー 2"/>
          <p:cNvSpPr>
            <a:spLocks noGrp="1"/>
          </p:cNvSpPr>
          <p:nvPr>
            <p:ph idx="1"/>
          </p:nvPr>
        </p:nvSpPr>
        <p:spPr/>
        <p:txBody>
          <a:bodyPr>
            <a:normAutofit/>
          </a:bodyPr>
          <a:lstStyle/>
          <a:p>
            <a:pPr marL="571500" indent="-571500">
              <a:buFont typeface="+mj-lt"/>
              <a:buAutoNum type="arabicPeriod"/>
            </a:pPr>
            <a:r>
              <a:rPr lang="ja-JP" altLang="en-US" sz="2800" dirty="0" smtClean="0"/>
              <a:t>最初</a:t>
            </a:r>
            <a:r>
              <a:rPr lang="ja-JP" altLang="en-US" sz="2800" dirty="0"/>
              <a:t>の</a:t>
            </a:r>
            <a:r>
              <a:rPr lang="ja-JP" altLang="en-US" sz="2800" u="sng" dirty="0"/>
              <a:t>１ヶ月間</a:t>
            </a:r>
            <a:r>
              <a:rPr lang="ja-JP" altLang="en-US" sz="2800" dirty="0"/>
              <a:t>で</a:t>
            </a:r>
            <a:r>
              <a:rPr lang="en-US" altLang="ja-JP" sz="2800" b="1" dirty="0">
                <a:solidFill>
                  <a:srgbClr val="FF0000"/>
                </a:solidFill>
              </a:rPr>
              <a:t>2,000</a:t>
            </a:r>
            <a:r>
              <a:rPr lang="ja-JP" altLang="en-US" sz="2800" b="1" dirty="0">
                <a:solidFill>
                  <a:srgbClr val="FF0000"/>
                </a:solidFill>
              </a:rPr>
              <a:t>人</a:t>
            </a:r>
            <a:r>
              <a:rPr lang="ja-JP" altLang="en-US" sz="2800" b="1" dirty="0"/>
              <a:t>の新規会員</a:t>
            </a:r>
            <a:r>
              <a:rPr lang="ja-JP" altLang="en-US" sz="2800" dirty="0"/>
              <a:t>を獲得</a:t>
            </a:r>
          </a:p>
          <a:p>
            <a:pPr marL="571500" indent="-571500">
              <a:buFont typeface="+mj-lt"/>
              <a:buAutoNum type="arabicPeriod"/>
            </a:pPr>
            <a:endParaRPr lang="ja-JP" altLang="en-US" sz="2800" dirty="0"/>
          </a:p>
          <a:p>
            <a:pPr marL="571500" indent="-571500">
              <a:buFont typeface="+mj-lt"/>
              <a:buAutoNum type="arabicPeriod"/>
            </a:pPr>
            <a:r>
              <a:rPr lang="ja-JP" altLang="en-US" sz="2800" dirty="0"/>
              <a:t>次の</a:t>
            </a:r>
            <a:r>
              <a:rPr lang="en-US" altLang="ja-JP" sz="2800" u="sng" dirty="0"/>
              <a:t>2</a:t>
            </a:r>
            <a:r>
              <a:rPr lang="ja-JP" altLang="en-US" sz="2800" u="sng" dirty="0"/>
              <a:t>ヶ月間</a:t>
            </a:r>
            <a:r>
              <a:rPr lang="ja-JP" altLang="en-US" sz="2800" dirty="0"/>
              <a:t>で</a:t>
            </a:r>
            <a:r>
              <a:rPr lang="en-US" altLang="ja-JP" sz="2800" b="1" dirty="0">
                <a:solidFill>
                  <a:srgbClr val="FF0000"/>
                </a:solidFill>
              </a:rPr>
              <a:t>1,500</a:t>
            </a:r>
            <a:r>
              <a:rPr lang="ja-JP" altLang="en-US" sz="2800" b="1" dirty="0">
                <a:solidFill>
                  <a:srgbClr val="FF0000"/>
                </a:solidFill>
              </a:rPr>
              <a:t>人</a:t>
            </a:r>
            <a:r>
              <a:rPr lang="ja-JP" altLang="en-US" sz="2800" b="1" dirty="0"/>
              <a:t>の新規会員</a:t>
            </a:r>
            <a:r>
              <a:rPr lang="ja-JP" altLang="en-US" sz="2800" dirty="0"/>
              <a:t>を獲得</a:t>
            </a:r>
          </a:p>
          <a:p>
            <a:pPr marL="571500" indent="-571500">
              <a:buFont typeface="+mj-lt"/>
              <a:buAutoNum type="arabicPeriod"/>
            </a:pPr>
            <a:endParaRPr lang="ja-JP" altLang="en-US" sz="2800" dirty="0"/>
          </a:p>
          <a:p>
            <a:pPr marL="571500" indent="-571500">
              <a:buFont typeface="+mj-lt"/>
              <a:buAutoNum type="arabicPeriod"/>
            </a:pPr>
            <a:r>
              <a:rPr lang="ja-JP" altLang="en-US" sz="2800" dirty="0"/>
              <a:t>当初の</a:t>
            </a:r>
            <a:r>
              <a:rPr lang="en-US" altLang="ja-JP" sz="2800" u="sng" dirty="0"/>
              <a:t>3</a:t>
            </a:r>
            <a:r>
              <a:rPr lang="ja-JP" altLang="en-US" sz="2800" u="sng" dirty="0"/>
              <a:t>ヶ月間</a:t>
            </a:r>
            <a:r>
              <a:rPr lang="ja-JP" altLang="en-US" sz="2800" dirty="0"/>
              <a:t>で</a:t>
            </a:r>
            <a:r>
              <a:rPr lang="ja-JP" altLang="en-US" sz="2800" b="1" dirty="0"/>
              <a:t>合計</a:t>
            </a:r>
            <a:r>
              <a:rPr lang="en-US" altLang="ja-JP" sz="2800" b="1" dirty="0">
                <a:solidFill>
                  <a:srgbClr val="FF0000"/>
                </a:solidFill>
              </a:rPr>
              <a:t>3,500</a:t>
            </a:r>
            <a:r>
              <a:rPr lang="ja-JP" altLang="en-US" sz="2800" b="1" dirty="0">
                <a:solidFill>
                  <a:srgbClr val="FF0000"/>
                </a:solidFill>
              </a:rPr>
              <a:t>人</a:t>
            </a:r>
            <a:r>
              <a:rPr lang="ja-JP" altLang="en-US" sz="2800" dirty="0"/>
              <a:t>の会員獲得を目指す</a:t>
            </a:r>
            <a:endParaRPr kumimoji="1" lang="ja-JP" altLang="en-US" sz="2800" dirty="0"/>
          </a:p>
        </p:txBody>
      </p:sp>
    </p:spTree>
    <p:extLst>
      <p:ext uri="{BB962C8B-B14F-4D97-AF65-F5344CB8AC3E}">
        <p14:creationId xmlns:p14="http://schemas.microsoft.com/office/powerpoint/2010/main" val="321718394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新店舗の</a:t>
            </a:r>
            <a:r>
              <a:rPr lang="ja-JP" altLang="en-US" dirty="0" smtClean="0"/>
              <a:t>取扱商品</a:t>
            </a:r>
            <a:endParaRPr kumimoji="1" lang="ja-JP" altLang="en-US" dirty="0"/>
          </a:p>
        </p:txBody>
      </p:sp>
      <p:sp>
        <p:nvSpPr>
          <p:cNvPr id="3" name="コンテンツ プレースホルダー 2"/>
          <p:cNvSpPr>
            <a:spLocks noGrp="1"/>
          </p:cNvSpPr>
          <p:nvPr>
            <p:ph idx="1"/>
          </p:nvPr>
        </p:nvSpPr>
        <p:spPr/>
        <p:txBody>
          <a:bodyPr/>
          <a:lstStyle/>
          <a:p>
            <a:pPr>
              <a:buFont typeface="Wingdings" panose="05000000000000000000" pitchFamily="2" charset="2"/>
              <a:buChar char="n"/>
            </a:pPr>
            <a:r>
              <a:rPr lang="ja-JP" altLang="en-US" sz="2800" dirty="0"/>
              <a:t>レンタル商品</a:t>
            </a:r>
          </a:p>
          <a:p>
            <a:pPr lvl="1">
              <a:buFont typeface="Wingdings" panose="05000000000000000000" pitchFamily="2" charset="2"/>
              <a:buChar char="p"/>
            </a:pPr>
            <a:r>
              <a:rPr lang="en-US" altLang="ja-JP" sz="1800" dirty="0"/>
              <a:t>Blu-ray / DVD / CD</a:t>
            </a:r>
          </a:p>
          <a:p>
            <a:endParaRPr lang="en-US" altLang="ja-JP" dirty="0"/>
          </a:p>
          <a:p>
            <a:pPr>
              <a:buFont typeface="Wingdings" panose="05000000000000000000" pitchFamily="2" charset="2"/>
              <a:buChar char="n"/>
            </a:pPr>
            <a:r>
              <a:rPr lang="ja-JP" altLang="en-US" sz="2800" dirty="0"/>
              <a:t>販売</a:t>
            </a:r>
            <a:r>
              <a:rPr lang="ja-JP" altLang="en-US" sz="2800" dirty="0" smtClean="0"/>
              <a:t>商品</a:t>
            </a:r>
            <a:endParaRPr lang="en-US" altLang="ja-JP" sz="2800" dirty="0" smtClean="0"/>
          </a:p>
          <a:p>
            <a:pPr lvl="1">
              <a:buFont typeface="Wingdings" panose="05000000000000000000" pitchFamily="2" charset="2"/>
              <a:buChar char="p"/>
            </a:pPr>
            <a:r>
              <a:rPr lang="ja-JP" altLang="en-US" sz="1800" dirty="0"/>
              <a:t>新作（</a:t>
            </a:r>
            <a:r>
              <a:rPr lang="en-US" altLang="ja-JP" sz="1800" dirty="0"/>
              <a:t>Blu-ray / DVD / CD / </a:t>
            </a:r>
            <a:r>
              <a:rPr lang="ja-JP" altLang="en-US" sz="1800" dirty="0"/>
              <a:t>ゲーム）</a:t>
            </a:r>
          </a:p>
          <a:p>
            <a:pPr lvl="1">
              <a:buFont typeface="Wingdings" panose="05000000000000000000" pitchFamily="2" charset="2"/>
              <a:buChar char="p"/>
            </a:pPr>
            <a:r>
              <a:rPr lang="ja-JP" altLang="en-US" sz="1800" dirty="0"/>
              <a:t>中古（</a:t>
            </a:r>
            <a:r>
              <a:rPr lang="en-US" altLang="ja-JP" sz="1800" dirty="0"/>
              <a:t>Blu-ray / DVD / CD / </a:t>
            </a:r>
            <a:r>
              <a:rPr lang="ja-JP" altLang="en-US" sz="1800" dirty="0"/>
              <a:t>ゲーム</a:t>
            </a:r>
            <a:r>
              <a:rPr lang="ja-JP" altLang="en-US" sz="1800" dirty="0" smtClean="0"/>
              <a:t>）</a:t>
            </a:r>
            <a:endParaRPr lang="en-US" altLang="ja-JP" sz="1800" dirty="0" smtClean="0"/>
          </a:p>
          <a:p>
            <a:endParaRPr kumimoji="1" lang="en-US" altLang="ja-JP" dirty="0" smtClean="0"/>
          </a:p>
          <a:p>
            <a:pPr marL="0" indent="0">
              <a:buNone/>
            </a:pPr>
            <a:r>
              <a:rPr lang="en-US" altLang="ja-JP" dirty="0"/>
              <a:t>※</a:t>
            </a:r>
            <a:r>
              <a:rPr lang="ja-JP" altLang="en-US" dirty="0"/>
              <a:t>ポータブルプレーヤーのレンタル有り（</a:t>
            </a:r>
            <a:r>
              <a:rPr lang="en-US" altLang="ja-JP" dirty="0"/>
              <a:t>100</a:t>
            </a:r>
            <a:r>
              <a:rPr lang="ja-JP" altLang="en-US" dirty="0"/>
              <a:t>円</a:t>
            </a:r>
            <a:r>
              <a:rPr lang="en-US" altLang="ja-JP" dirty="0"/>
              <a:t>/</a:t>
            </a:r>
            <a:r>
              <a:rPr lang="ja-JP" altLang="en-US" dirty="0"/>
              <a:t>日）</a:t>
            </a:r>
            <a:endParaRPr kumimoji="1" lang="ja-JP" altLang="en-US" dirty="0"/>
          </a:p>
        </p:txBody>
      </p:sp>
    </p:spTree>
    <p:extLst>
      <p:ext uri="{BB962C8B-B14F-4D97-AF65-F5344CB8AC3E}">
        <p14:creationId xmlns:p14="http://schemas.microsoft.com/office/powerpoint/2010/main" val="171837132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当初の目標</a:t>
            </a:r>
            <a:endParaRPr kumimoji="1" lang="ja-JP" altLang="en-US" dirty="0"/>
          </a:p>
        </p:txBody>
      </p:sp>
      <p:graphicFrame>
        <p:nvGraphicFramePr>
          <p:cNvPr id="6" name="コンテンツ プレースホルダー 5"/>
          <p:cNvGraphicFramePr>
            <a:graphicFrameLocks noGrp="1"/>
          </p:cNvGraphicFramePr>
          <p:nvPr>
            <p:ph idx="1"/>
            <p:extLst>
              <p:ext uri="{D42A27DB-BD31-4B8C-83A1-F6EECF244321}">
                <p14:modId xmlns:p14="http://schemas.microsoft.com/office/powerpoint/2010/main" val="265315404"/>
              </p:ext>
            </p:extLst>
          </p:nvPr>
        </p:nvGraphicFramePr>
        <p:xfrm>
          <a:off x="2589213" y="2133600"/>
          <a:ext cx="8915400" cy="3721510"/>
        </p:xfrm>
        <a:graphic>
          <a:graphicData uri="http://schemas.openxmlformats.org/drawingml/2006/table">
            <a:tbl>
              <a:tblPr firstRow="1" firstCol="1" lastRow="1" bandRow="1">
                <a:tableStyleId>{D03447BB-5D67-496B-8E87-E561075AD55C}</a:tableStyleId>
              </a:tblPr>
              <a:tblGrid>
                <a:gridCol w="2228850"/>
                <a:gridCol w="2228850"/>
                <a:gridCol w="2228850"/>
                <a:gridCol w="2228850"/>
              </a:tblGrid>
              <a:tr h="744302">
                <a:tc>
                  <a:txBody>
                    <a:bodyPr/>
                    <a:lstStyle/>
                    <a:p>
                      <a:pPr algn="ctr"/>
                      <a:endParaRPr kumimoji="1" lang="ja-JP" altLang="en-US" sz="2000" dirty="0">
                        <a:latin typeface="HGPｺﾞｼｯｸM" panose="020B0600000000000000" pitchFamily="50" charset="-128"/>
                        <a:ea typeface="HGPｺﾞｼｯｸM" panose="020B0600000000000000" pitchFamily="50" charset="-128"/>
                      </a:endParaRPr>
                    </a:p>
                  </a:txBody>
                  <a:tcPr anchor="ctr">
                    <a:lnR w="38100" cap="flat" cmpd="sng" algn="ctr">
                      <a:solidFill>
                        <a:schemeClr val="bg1"/>
                      </a:solidFill>
                      <a:prstDash val="sysDash"/>
                      <a:round/>
                      <a:headEnd type="none" w="med" len="med"/>
                      <a:tailEnd type="none" w="med" len="med"/>
                    </a:lnR>
                    <a:lnB w="38100" cap="flat" cmpd="sng" algn="ctr">
                      <a:solidFill>
                        <a:schemeClr val="bg1"/>
                      </a:solidFill>
                      <a:prstDash val="sysDash"/>
                      <a:round/>
                      <a:headEnd type="none" w="med" len="med"/>
                      <a:tailEnd type="none" w="med" len="med"/>
                    </a:lnB>
                    <a:lnTlToBr w="12700" cap="flat" cmpd="sng" algn="ctr">
                      <a:solidFill>
                        <a:schemeClr val="bg1"/>
                      </a:solidFill>
                      <a:prstDash val="solid"/>
                      <a:round/>
                      <a:headEnd type="none" w="med" len="med"/>
                      <a:tailEnd type="none" w="med" len="med"/>
                    </a:lnTlToBr>
                  </a:tcPr>
                </a:tc>
                <a:tc>
                  <a:txBody>
                    <a:bodyPr/>
                    <a:lstStyle/>
                    <a:p>
                      <a:pPr algn="ctr"/>
                      <a:r>
                        <a:rPr kumimoji="1" lang="en-US" altLang="ja-JP" sz="2000" dirty="0" smtClean="0">
                          <a:latin typeface="HGPｺﾞｼｯｸM" panose="020B0600000000000000" pitchFamily="50" charset="-128"/>
                          <a:ea typeface="HGPｺﾞｼｯｸM" panose="020B0600000000000000" pitchFamily="50" charset="-128"/>
                        </a:rPr>
                        <a:t>2015</a:t>
                      </a:r>
                      <a:r>
                        <a:rPr kumimoji="1" lang="ja-JP" altLang="en-US" sz="2000" dirty="0" smtClean="0">
                          <a:latin typeface="HGPｺﾞｼｯｸM" panose="020B0600000000000000" pitchFamily="50" charset="-128"/>
                          <a:ea typeface="HGPｺﾞｼｯｸM" panose="020B0600000000000000" pitchFamily="50" charset="-128"/>
                        </a:rPr>
                        <a:t>年</a:t>
                      </a:r>
                      <a:r>
                        <a:rPr kumimoji="1" lang="en-US" altLang="ja-JP" sz="2000" dirty="0" smtClean="0">
                          <a:latin typeface="HGPｺﾞｼｯｸM" panose="020B0600000000000000" pitchFamily="50" charset="-128"/>
                          <a:ea typeface="HGPｺﾞｼｯｸM" panose="020B0600000000000000" pitchFamily="50" charset="-128"/>
                        </a:rPr>
                        <a:t>4</a:t>
                      </a:r>
                      <a:r>
                        <a:rPr kumimoji="1" lang="ja-JP" altLang="en-US" sz="2000" dirty="0" smtClean="0">
                          <a:latin typeface="HGPｺﾞｼｯｸM" panose="020B0600000000000000" pitchFamily="50" charset="-128"/>
                          <a:ea typeface="HGPｺﾞｼｯｸM" panose="020B0600000000000000" pitchFamily="50" charset="-128"/>
                        </a:rPr>
                        <a:t>月</a:t>
                      </a:r>
                      <a:endParaRPr kumimoji="1" lang="ja-JP" altLang="en-US" sz="2000" dirty="0">
                        <a:latin typeface="HGPｺﾞｼｯｸM" panose="020B0600000000000000" pitchFamily="50" charset="-128"/>
                        <a:ea typeface="HGPｺﾞｼｯｸM" panose="020B0600000000000000" pitchFamily="50" charset="-128"/>
                      </a:endParaRPr>
                    </a:p>
                  </a:txBody>
                  <a:tcPr anchor="ctr">
                    <a:lnL w="38100" cap="flat" cmpd="sng" algn="ctr">
                      <a:solidFill>
                        <a:schemeClr val="bg1"/>
                      </a:solidFill>
                      <a:prstDash val="sysDash"/>
                      <a:round/>
                      <a:headEnd type="none" w="med" len="med"/>
                      <a:tailEnd type="none" w="med" len="med"/>
                    </a:lnL>
                    <a:lnR w="12700" cap="flat" cmpd="sng" algn="ctr">
                      <a:solidFill>
                        <a:schemeClr val="bg1"/>
                      </a:solidFill>
                      <a:prstDash val="solid"/>
                      <a:round/>
                      <a:headEnd type="none" w="med" len="med"/>
                      <a:tailEnd type="none" w="med" len="med"/>
                    </a:lnR>
                    <a:lnB w="38100" cap="flat" cmpd="sng" algn="ctr">
                      <a:solidFill>
                        <a:schemeClr val="bg1"/>
                      </a:solidFill>
                      <a:prstDash val="sysDash"/>
                      <a:round/>
                      <a:headEnd type="none" w="med" len="med"/>
                      <a:tailEnd type="none" w="med" len="med"/>
                    </a:lnB>
                  </a:tcPr>
                </a:tc>
                <a:tc>
                  <a:txBody>
                    <a:bodyPr/>
                    <a:lstStyle/>
                    <a:p>
                      <a:pPr algn="ctr"/>
                      <a:r>
                        <a:rPr kumimoji="1" lang="en-US" altLang="ja-JP" sz="2000" dirty="0" smtClean="0">
                          <a:latin typeface="HGPｺﾞｼｯｸM" panose="020B0600000000000000" pitchFamily="50" charset="-128"/>
                          <a:ea typeface="HGPｺﾞｼｯｸM" panose="020B0600000000000000" pitchFamily="50" charset="-128"/>
                        </a:rPr>
                        <a:t>2015</a:t>
                      </a:r>
                      <a:r>
                        <a:rPr kumimoji="1" lang="ja-JP" altLang="en-US" sz="2000" dirty="0" smtClean="0">
                          <a:latin typeface="HGPｺﾞｼｯｸM" panose="020B0600000000000000" pitchFamily="50" charset="-128"/>
                          <a:ea typeface="HGPｺﾞｼｯｸM" panose="020B0600000000000000" pitchFamily="50" charset="-128"/>
                        </a:rPr>
                        <a:t>年</a:t>
                      </a:r>
                      <a:r>
                        <a:rPr kumimoji="1" lang="en-US" altLang="ja-JP" sz="2000" dirty="0" smtClean="0">
                          <a:latin typeface="HGPｺﾞｼｯｸM" panose="020B0600000000000000" pitchFamily="50" charset="-128"/>
                          <a:ea typeface="HGPｺﾞｼｯｸM" panose="020B0600000000000000" pitchFamily="50" charset="-128"/>
                        </a:rPr>
                        <a:t>5</a:t>
                      </a:r>
                      <a:r>
                        <a:rPr kumimoji="1" lang="ja-JP" altLang="en-US" sz="2000" dirty="0" smtClean="0">
                          <a:latin typeface="HGPｺﾞｼｯｸM" panose="020B0600000000000000" pitchFamily="50" charset="-128"/>
                          <a:ea typeface="HGPｺﾞｼｯｸM" panose="020B0600000000000000" pitchFamily="50" charset="-128"/>
                        </a:rPr>
                        <a:t>月</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38100" cap="flat" cmpd="sng" algn="ctr">
                      <a:solidFill>
                        <a:schemeClr val="bg1"/>
                      </a:solidFill>
                      <a:prstDash val="sysDash"/>
                      <a:round/>
                      <a:headEnd type="none" w="med" len="med"/>
                      <a:tailEnd type="none" w="med" len="med"/>
                    </a:lnB>
                  </a:tcPr>
                </a:tc>
                <a:tc>
                  <a:txBody>
                    <a:bodyPr/>
                    <a:lstStyle/>
                    <a:p>
                      <a:pPr algn="ctr"/>
                      <a:r>
                        <a:rPr kumimoji="1" lang="en-US" altLang="ja-JP" sz="2000" dirty="0" smtClean="0">
                          <a:latin typeface="HGPｺﾞｼｯｸM" panose="020B0600000000000000" pitchFamily="50" charset="-128"/>
                          <a:ea typeface="HGPｺﾞｼｯｸM" panose="020B0600000000000000" pitchFamily="50" charset="-128"/>
                        </a:rPr>
                        <a:t>2015</a:t>
                      </a:r>
                      <a:r>
                        <a:rPr kumimoji="1" lang="ja-JP" altLang="en-US" sz="2000" dirty="0" smtClean="0">
                          <a:latin typeface="HGPｺﾞｼｯｸM" panose="020B0600000000000000" pitchFamily="50" charset="-128"/>
                          <a:ea typeface="HGPｺﾞｼｯｸM" panose="020B0600000000000000" pitchFamily="50" charset="-128"/>
                        </a:rPr>
                        <a:t>年</a:t>
                      </a:r>
                      <a:r>
                        <a:rPr kumimoji="1" lang="en-US" altLang="ja-JP" sz="2000" dirty="0" smtClean="0">
                          <a:latin typeface="HGPｺﾞｼｯｸM" panose="020B0600000000000000" pitchFamily="50" charset="-128"/>
                          <a:ea typeface="HGPｺﾞｼｯｸM" panose="020B0600000000000000" pitchFamily="50" charset="-128"/>
                        </a:rPr>
                        <a:t>6</a:t>
                      </a:r>
                      <a:r>
                        <a:rPr kumimoji="1" lang="ja-JP" altLang="en-US" sz="2000" dirty="0" smtClean="0">
                          <a:latin typeface="HGPｺﾞｼｯｸM" panose="020B0600000000000000" pitchFamily="50" charset="-128"/>
                          <a:ea typeface="HGPｺﾞｼｯｸM" panose="020B0600000000000000" pitchFamily="50" charset="-128"/>
                        </a:rPr>
                        <a:t>月</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T>
                      <a:noFill/>
                    </a:lnT>
                    <a:lnB w="38100" cap="flat" cmpd="sng" algn="ctr">
                      <a:solidFill>
                        <a:schemeClr val="bg1"/>
                      </a:solidFill>
                      <a:prstDash val="sysDash"/>
                      <a:round/>
                      <a:headEnd type="none" w="med" len="med"/>
                      <a:tailEnd type="none" w="med" len="med"/>
                    </a:lnB>
                  </a:tcPr>
                </a:tc>
              </a:tr>
              <a:tr h="744302">
                <a:tc>
                  <a:txBody>
                    <a:bodyPr/>
                    <a:lstStyle/>
                    <a:p>
                      <a:pPr algn="ctr"/>
                      <a:r>
                        <a:rPr kumimoji="1" lang="ja-JP" altLang="en-US" sz="2000" dirty="0" smtClean="0">
                          <a:latin typeface="HGPｺﾞｼｯｸM" panose="020B0600000000000000" pitchFamily="50" charset="-128"/>
                          <a:ea typeface="HGPｺﾞｼｯｸM" panose="020B0600000000000000" pitchFamily="50" charset="-128"/>
                        </a:rPr>
                        <a:t>会員数</a:t>
                      </a:r>
                      <a:endParaRPr kumimoji="1" lang="ja-JP" altLang="en-US" sz="2000" dirty="0">
                        <a:latin typeface="HGPｺﾞｼｯｸM" panose="020B0600000000000000" pitchFamily="50" charset="-128"/>
                        <a:ea typeface="HGPｺﾞｼｯｸM" panose="020B0600000000000000" pitchFamily="50" charset="-128"/>
                      </a:endParaRPr>
                    </a:p>
                  </a:txBody>
                  <a:tcPr anchor="ctr">
                    <a:lnR w="38100" cap="flat" cmpd="sng" algn="ctr">
                      <a:solidFill>
                        <a:schemeClr val="bg1"/>
                      </a:solidFill>
                      <a:prstDash val="sysDash"/>
                      <a:round/>
                      <a:headEnd type="none" w="med" len="med"/>
                      <a:tailEnd type="none" w="med" len="med"/>
                    </a:lnR>
                    <a:lnT w="38100" cap="flat" cmpd="sng" algn="ctr">
                      <a:solidFill>
                        <a:schemeClr val="bg1"/>
                      </a:solidFill>
                      <a:prstDash val="sysDash"/>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2,000</a:t>
                      </a:r>
                      <a:r>
                        <a:rPr kumimoji="1" lang="ja-JP" altLang="en-US" sz="2000" dirty="0" smtClean="0">
                          <a:latin typeface="HGPｺﾞｼｯｸM" panose="020B0600000000000000" pitchFamily="50" charset="-128"/>
                          <a:ea typeface="HGPｺﾞｼｯｸM" panose="020B0600000000000000" pitchFamily="50" charset="-128"/>
                        </a:rPr>
                        <a:t>人</a:t>
                      </a:r>
                      <a:endParaRPr kumimoji="1" lang="ja-JP" altLang="en-US" sz="2000" dirty="0">
                        <a:latin typeface="HGPｺﾞｼｯｸM" panose="020B0600000000000000" pitchFamily="50" charset="-128"/>
                        <a:ea typeface="HGPｺﾞｼｯｸM" panose="020B0600000000000000" pitchFamily="50" charset="-128"/>
                      </a:endParaRPr>
                    </a:p>
                  </a:txBody>
                  <a:tcPr anchor="ctr">
                    <a:lnL w="38100" cap="flat" cmpd="sng" algn="ctr">
                      <a:solidFill>
                        <a:schemeClr val="bg1"/>
                      </a:solidFill>
                      <a:prstDash val="sysDash"/>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ysDash"/>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3,000</a:t>
                      </a:r>
                      <a:r>
                        <a:rPr kumimoji="1" lang="ja-JP" altLang="en-US" sz="2000" dirty="0" smtClean="0">
                          <a:latin typeface="HGPｺﾞｼｯｸM" panose="020B0600000000000000" pitchFamily="50" charset="-128"/>
                          <a:ea typeface="HGPｺﾞｼｯｸM" panose="020B0600000000000000" pitchFamily="50" charset="-128"/>
                        </a:rPr>
                        <a:t>人</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ysDash"/>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3,500</a:t>
                      </a:r>
                      <a:r>
                        <a:rPr kumimoji="1" lang="ja-JP" altLang="en-US" sz="2000" dirty="0" smtClean="0">
                          <a:latin typeface="HGPｺﾞｼｯｸM" panose="020B0600000000000000" pitchFamily="50" charset="-128"/>
                          <a:ea typeface="HGPｺﾞｼｯｸM" panose="020B0600000000000000" pitchFamily="50" charset="-128"/>
                        </a:rPr>
                        <a:t>人</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T w="38100" cap="flat" cmpd="sng" algn="ctr">
                      <a:solidFill>
                        <a:schemeClr val="bg1"/>
                      </a:solidFill>
                      <a:prstDash val="sysDash"/>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r>
              <a:tr h="744302">
                <a:tc>
                  <a:txBody>
                    <a:bodyPr/>
                    <a:lstStyle/>
                    <a:p>
                      <a:pPr algn="ctr"/>
                      <a:r>
                        <a:rPr kumimoji="1" lang="ja-JP" altLang="en-US" sz="2000" dirty="0" smtClean="0">
                          <a:latin typeface="HGPｺﾞｼｯｸM" panose="020B0600000000000000" pitchFamily="50" charset="-128"/>
                          <a:ea typeface="HGPｺﾞｼｯｸM" panose="020B0600000000000000" pitchFamily="50" charset="-128"/>
                        </a:rPr>
                        <a:t>レンタル売上</a:t>
                      </a:r>
                      <a:endParaRPr kumimoji="1" lang="ja-JP" altLang="en-US" sz="2000" dirty="0">
                        <a:latin typeface="HGPｺﾞｼｯｸM" panose="020B0600000000000000" pitchFamily="50" charset="-128"/>
                        <a:ea typeface="HGPｺﾞｼｯｸM" panose="020B0600000000000000" pitchFamily="50" charset="-128"/>
                      </a:endParaRPr>
                    </a:p>
                  </a:txBody>
                  <a:tcPr anchor="ctr">
                    <a:lnR w="38100" cap="flat" cmpd="sng" algn="ctr">
                      <a:solidFill>
                        <a:schemeClr val="bg1"/>
                      </a:solidFill>
                      <a:prstDash val="sysDash"/>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1,400,000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38100" cap="flat" cmpd="sng" algn="ctr">
                      <a:solidFill>
                        <a:schemeClr val="bg1"/>
                      </a:solidFill>
                      <a:prstDash val="sysDash"/>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2,100,000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2,500,000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r>
              <a:tr h="744302">
                <a:tc>
                  <a:txBody>
                    <a:bodyPr/>
                    <a:lstStyle/>
                    <a:p>
                      <a:pPr algn="ctr"/>
                      <a:r>
                        <a:rPr kumimoji="1" lang="ja-JP" altLang="en-US" sz="2000" dirty="0" smtClean="0">
                          <a:latin typeface="HGPｺﾞｼｯｸM" panose="020B0600000000000000" pitchFamily="50" charset="-128"/>
                          <a:ea typeface="HGPｺﾞｼｯｸM" panose="020B0600000000000000" pitchFamily="50" charset="-128"/>
                        </a:rPr>
                        <a:t>販売売上</a:t>
                      </a:r>
                      <a:endParaRPr kumimoji="1" lang="ja-JP" altLang="en-US" sz="2000" dirty="0">
                        <a:latin typeface="HGPｺﾞｼｯｸM" panose="020B0600000000000000" pitchFamily="50" charset="-128"/>
                        <a:ea typeface="HGPｺﾞｼｯｸM" panose="020B0600000000000000" pitchFamily="50" charset="-128"/>
                      </a:endParaRPr>
                    </a:p>
                  </a:txBody>
                  <a:tcPr anchor="ctr">
                    <a:lnR w="38100" cap="flat" cmpd="sng" algn="ctr">
                      <a:solidFill>
                        <a:schemeClr val="bg1"/>
                      </a:solidFill>
                      <a:prstDash val="sysDash"/>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ysDash"/>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550,000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38100" cap="flat" cmpd="sng" algn="ctr">
                      <a:solidFill>
                        <a:schemeClr val="bg1"/>
                      </a:solidFill>
                      <a:prstDash val="sysDash"/>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ysDash"/>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600,000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ysDash"/>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1,300,000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38100" cap="flat" cmpd="sng" algn="ctr">
                      <a:solidFill>
                        <a:schemeClr val="bg1"/>
                      </a:solidFill>
                      <a:prstDash val="sysDash"/>
                      <a:round/>
                      <a:headEnd type="none" w="med" len="med"/>
                      <a:tailEnd type="none" w="med" len="med"/>
                    </a:lnB>
                    <a:solidFill>
                      <a:schemeClr val="accent3">
                        <a:lumMod val="75000"/>
                      </a:schemeClr>
                    </a:solidFill>
                  </a:tcPr>
                </a:tc>
              </a:tr>
              <a:tr h="744302">
                <a:tc>
                  <a:txBody>
                    <a:bodyPr/>
                    <a:lstStyle/>
                    <a:p>
                      <a:pPr algn="ctr"/>
                      <a:r>
                        <a:rPr kumimoji="1" lang="ja-JP" altLang="en-US" sz="2000" dirty="0" smtClean="0">
                          <a:latin typeface="HGPｺﾞｼｯｸM" panose="020B0600000000000000" pitchFamily="50" charset="-128"/>
                          <a:ea typeface="HGPｺﾞｼｯｸM" panose="020B0600000000000000" pitchFamily="50" charset="-128"/>
                        </a:rPr>
                        <a:t>合計</a:t>
                      </a:r>
                      <a:endParaRPr kumimoji="1" lang="ja-JP" altLang="en-US" sz="2000" dirty="0">
                        <a:latin typeface="HGPｺﾞｼｯｸM" panose="020B0600000000000000" pitchFamily="50" charset="-128"/>
                        <a:ea typeface="HGPｺﾞｼｯｸM" panose="020B0600000000000000" pitchFamily="50" charset="-128"/>
                      </a:endParaRPr>
                    </a:p>
                  </a:txBody>
                  <a:tcPr anchor="ctr">
                    <a:lnR w="38100" cap="flat" cmpd="sng" algn="ctr">
                      <a:solidFill>
                        <a:schemeClr val="bg1"/>
                      </a:solidFill>
                      <a:prstDash val="sysDash"/>
                      <a:round/>
                      <a:headEnd type="none" w="med" len="med"/>
                      <a:tailEnd type="none" w="med" len="med"/>
                    </a:lnR>
                    <a:lnT w="38100" cap="flat" cmpd="sng" algn="ctr">
                      <a:solidFill>
                        <a:schemeClr val="bg1"/>
                      </a:solidFill>
                      <a:prstDash val="sysDash"/>
                      <a:round/>
                      <a:headEnd type="none" w="med" len="med"/>
                      <a:tailEnd type="none" w="med" len="med"/>
                    </a:lnT>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1,950,000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38100" cap="flat" cmpd="sng" algn="ctr">
                      <a:solidFill>
                        <a:schemeClr val="bg1"/>
                      </a:solidFill>
                      <a:prstDash val="sysDash"/>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ysDash"/>
                      <a:round/>
                      <a:headEnd type="none" w="med" len="med"/>
                      <a:tailEnd type="none" w="med" len="med"/>
                    </a:lnT>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2,700,000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ysDash"/>
                      <a:round/>
                      <a:headEnd type="none" w="med" len="med"/>
                      <a:tailEnd type="none" w="med" len="med"/>
                    </a:lnT>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3,800,000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T w="38100" cap="flat" cmpd="sng" algn="ctr">
                      <a:solidFill>
                        <a:schemeClr val="bg1"/>
                      </a:solidFill>
                      <a:prstDash val="sysDash"/>
                      <a:round/>
                      <a:headEnd type="none" w="med" len="med"/>
                      <a:tailEnd type="none" w="med" len="med"/>
                    </a:lnT>
                  </a:tcPr>
                </a:tc>
              </a:tr>
            </a:tbl>
          </a:graphicData>
        </a:graphic>
      </p:graphicFrame>
    </p:spTree>
    <p:extLst>
      <p:ext uri="{BB962C8B-B14F-4D97-AF65-F5344CB8AC3E}">
        <p14:creationId xmlns:p14="http://schemas.microsoft.com/office/powerpoint/2010/main" val="76808080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売上の推移（目標値）</a:t>
            </a:r>
            <a:endParaRPr kumimoji="1" lang="ja-JP" altLang="en-US" dirty="0"/>
          </a:p>
        </p:txBody>
      </p:sp>
      <p:graphicFrame>
        <p:nvGraphicFramePr>
          <p:cNvPr id="7" name="コンテンツ プレースホルダー 6"/>
          <p:cNvGraphicFramePr>
            <a:graphicFrameLocks noGrp="1"/>
          </p:cNvGraphicFramePr>
          <p:nvPr>
            <p:ph idx="1"/>
            <p:extLst>
              <p:ext uri="{D42A27DB-BD31-4B8C-83A1-F6EECF244321}">
                <p14:modId xmlns:p14="http://schemas.microsoft.com/office/powerpoint/2010/main" val="1096746881"/>
              </p:ext>
            </p:extLst>
          </p:nvPr>
        </p:nvGraphicFramePr>
        <p:xfrm>
          <a:off x="2589213" y="1401097"/>
          <a:ext cx="8915400" cy="5029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1115590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残存ポイントと割引特典</a:t>
            </a:r>
            <a:endParaRPr kumimoji="1"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1724968234"/>
              </p:ext>
            </p:extLst>
          </p:nvPr>
        </p:nvGraphicFramePr>
        <p:xfrm>
          <a:off x="2589213" y="1504336"/>
          <a:ext cx="8915400" cy="44835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テキスト ボックス 2"/>
          <p:cNvSpPr txBox="1"/>
          <p:nvPr/>
        </p:nvSpPr>
        <p:spPr>
          <a:xfrm>
            <a:off x="8082986" y="6128304"/>
            <a:ext cx="3598607" cy="523220"/>
          </a:xfrm>
          <a:prstGeom prst="rect">
            <a:avLst/>
          </a:prstGeom>
          <a:noFill/>
          <a:ln>
            <a:noFill/>
          </a:ln>
          <a:effectLst/>
        </p:spPr>
        <p:style>
          <a:lnRef idx="0">
            <a:schemeClr val="dk1"/>
          </a:lnRef>
          <a:fillRef idx="3">
            <a:schemeClr val="dk1"/>
          </a:fillRef>
          <a:effectRef idx="3">
            <a:schemeClr val="dk1"/>
          </a:effectRef>
          <a:fontRef idx="minor">
            <a:schemeClr val="lt1"/>
          </a:fontRef>
        </p:style>
        <p:txBody>
          <a:bodyPr wrap="square" rtlCol="0">
            <a:spAutoFit/>
          </a:bodyPr>
          <a:lstStyle/>
          <a:p>
            <a:r>
              <a:rPr kumimoji="1" lang="ja-JP" altLang="en-US" sz="1400" dirty="0" smtClean="0">
                <a:solidFill>
                  <a:schemeClr val="tx1"/>
                </a:solidFill>
                <a:latin typeface="ＭＳ Ｐゴシック" panose="020B0600070205080204" pitchFamily="50" charset="-128"/>
                <a:ea typeface="ＭＳ Ｐゴシック" panose="020B0600070205080204" pitchFamily="50" charset="-128"/>
              </a:rPr>
              <a:t>会員カードに残存しているポイント数に応じて上記の割引価格が適用されます。</a:t>
            </a:r>
            <a:endParaRPr kumimoji="1" lang="ja-JP" altLang="en-US" sz="1400" dirty="0">
              <a:solidFill>
                <a:schemeClr val="tx1"/>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01121251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theme/theme1.xml><?xml version="1.0" encoding="utf-8"?>
<a:theme xmlns:a="http://schemas.openxmlformats.org/drawingml/2006/main" name="ウィスプ">
  <a:themeElements>
    <a:clrScheme name="赤">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ウィスプ">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ウィスプ">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100</TotalTime>
  <Words>221</Words>
  <Application>Microsoft Office PowerPoint</Application>
  <PresentationFormat>ワイド画面</PresentationFormat>
  <Paragraphs>63</Paragraphs>
  <Slides>7</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7</vt:i4>
      </vt:variant>
    </vt:vector>
  </HeadingPairs>
  <TitlesOfParts>
    <vt:vector size="16" baseType="lpstr">
      <vt:lpstr>HGPｺﾞｼｯｸE</vt:lpstr>
      <vt:lpstr>HGPｺﾞｼｯｸM</vt:lpstr>
      <vt:lpstr>ＭＳ Ｐゴシック</vt:lpstr>
      <vt:lpstr>メイリオ</vt:lpstr>
      <vt:lpstr>Arial</vt:lpstr>
      <vt:lpstr>Century Gothic</vt:lpstr>
      <vt:lpstr>Wingdings</vt:lpstr>
      <vt:lpstr>Wingdings 3</vt:lpstr>
      <vt:lpstr>ウィスプ</vt:lpstr>
      <vt:lpstr>新規店舗の出店概要</vt:lpstr>
      <vt:lpstr>出店概要</vt:lpstr>
      <vt:lpstr>当初の目標</vt:lpstr>
      <vt:lpstr>新店舗の取扱商品</vt:lpstr>
      <vt:lpstr>当初の目標</vt:lpstr>
      <vt:lpstr>売上の推移（目標値）</vt:lpstr>
      <vt:lpstr>残存ポイントと割引特典</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新規店舗の出店概要</dc:title>
  <dc:creator>相澤裕介</dc:creator>
  <cp:lastModifiedBy>相澤裕介</cp:lastModifiedBy>
  <cp:revision>49</cp:revision>
  <dcterms:created xsi:type="dcterms:W3CDTF">2014-02-26T09:24:13Z</dcterms:created>
  <dcterms:modified xsi:type="dcterms:W3CDTF">2014-03-24T20:10:01Z</dcterms:modified>
</cp:coreProperties>
</file>