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285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ja-JP" altLang="en-US" sz="2200" dirty="0"/>
              <a:t>山手駅西口　○○ビル</a:t>
            </a:r>
            <a:r>
              <a:rPr lang="ja-JP" altLang="en-US" sz="2200" dirty="0" smtClean="0"/>
              <a:t>２階</a:t>
            </a:r>
            <a:endParaRPr lang="en-US" altLang="ja-JP" sz="2200" dirty="0" smtClean="0"/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店舗面積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ja-JP" altLang="en-US" sz="2200" dirty="0"/>
              <a:t>約</a:t>
            </a:r>
            <a:r>
              <a:rPr lang="en-US" altLang="ja-JP" sz="2200" dirty="0"/>
              <a:t>45</a:t>
            </a:r>
            <a:r>
              <a:rPr lang="ja-JP" altLang="en-US" sz="2200" dirty="0"/>
              <a:t>坪（</a:t>
            </a:r>
            <a:r>
              <a:rPr lang="en-US" altLang="ja-JP" sz="2200" dirty="0"/>
              <a:t>149.30</a:t>
            </a:r>
            <a:r>
              <a:rPr lang="ja-JP" altLang="en-US" sz="2200" dirty="0"/>
              <a:t>平方メートル）</a:t>
            </a:r>
          </a:p>
          <a:p>
            <a:endParaRPr lang="ja-JP" altLang="en-US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 smtClean="0"/>
              <a:t>２０１５年４月１日</a:t>
            </a:r>
            <a:endParaRPr kumimoji="1" lang="en-US" altLang="ja-JP" sz="2200" dirty="0" smtClean="0"/>
          </a:p>
          <a:p>
            <a:pPr lvl="2"/>
            <a:r>
              <a:rPr lang="ja-JP" altLang="en-US" sz="1800" dirty="0" smtClean="0"/>
              <a:t>改装</a:t>
            </a:r>
            <a:r>
              <a:rPr lang="ja-JP" altLang="en-US" sz="1800" dirty="0"/>
              <a:t>工事は２０１５年３月中旬より開始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2330244"/>
            <a:ext cx="8915400" cy="3580977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78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 smtClean="0"/>
              <a:t>Blu-ray / DVD / CD</a:t>
            </a:r>
          </a:p>
          <a:p>
            <a:endParaRPr lang="en-US" altLang="ja-JP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販売商品</a:t>
            </a:r>
            <a:endParaRPr lang="en-US" altLang="ja-JP" sz="24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新作（</a:t>
            </a:r>
            <a:r>
              <a:rPr lang="en-US" altLang="ja-JP" sz="2000" dirty="0" smtClean="0"/>
              <a:t>Blu-ray / DVD / CD / </a:t>
            </a:r>
            <a:r>
              <a:rPr lang="ja-JP" altLang="en-US" sz="2000" dirty="0" smtClean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中古（</a:t>
            </a:r>
            <a:r>
              <a:rPr lang="en-US" altLang="ja-JP" sz="2000" dirty="0" smtClean="0"/>
              <a:t>Blu-ray / DVD / CD / </a:t>
            </a:r>
            <a:r>
              <a:rPr lang="ja-JP" altLang="en-US" sz="2000" dirty="0" smtClean="0"/>
              <a:t>ゲーム）</a:t>
            </a:r>
            <a:endParaRPr lang="en-US" altLang="ja-JP" sz="2000" dirty="0" smtClean="0"/>
          </a:p>
          <a:p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sz="2400" dirty="0" smtClean="0"/>
              <a:t>営業時間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zh-TW" altLang="en-US" sz="2000" dirty="0" smtClean="0"/>
              <a:t>午前</a:t>
            </a:r>
            <a:r>
              <a:rPr lang="en-US" altLang="zh-TW" sz="2000" dirty="0" smtClean="0"/>
              <a:t>11</a:t>
            </a:r>
            <a:r>
              <a:rPr lang="zh-TW" altLang="en-US" sz="2000" dirty="0" smtClean="0"/>
              <a:t>時～深夜</a:t>
            </a:r>
            <a:r>
              <a:rPr lang="en-US" altLang="zh-TW" sz="2000" dirty="0" smtClean="0"/>
              <a:t>2</a:t>
            </a:r>
            <a:r>
              <a:rPr lang="zh-TW" altLang="en-US" sz="2000" dirty="0" smtClean="0"/>
              <a:t>時（年中無休）</a:t>
            </a:r>
            <a:endParaRPr lang="en-US" altLang="zh-TW" sz="20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ポータブルプレーヤーのレンタル有り（</a:t>
            </a:r>
            <a:r>
              <a:rPr lang="en-US" altLang="ja-JP" dirty="0" smtClean="0"/>
              <a:t>100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>/</a:t>
            </a:r>
            <a:r>
              <a:rPr lang="ja-JP" altLang="en-US" dirty="0" smtClean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116</Words>
  <Application>Microsoft Office PowerPoint</Application>
  <PresentationFormat>ワイド画面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微軟正黑體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23</cp:revision>
  <dcterms:created xsi:type="dcterms:W3CDTF">2014-02-26T09:24:13Z</dcterms:created>
  <dcterms:modified xsi:type="dcterms:W3CDTF">2014-03-08T11:13:28Z</dcterms:modified>
</cp:coreProperties>
</file>