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1199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449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4931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1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9169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473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9354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028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410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45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180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319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新規店舗の出店概要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1</cp:revision>
  <dcterms:created xsi:type="dcterms:W3CDTF">2014-02-26T09:24:13Z</dcterms:created>
  <dcterms:modified xsi:type="dcterms:W3CDTF">2014-02-26T09:24:49Z</dcterms:modified>
</cp:coreProperties>
</file>