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0898120"/>
        <c:axId val="232345304"/>
      </c:lineChart>
      <c:catAx>
        <c:axId val="230898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2345304"/>
        <c:crosses val="autoZero"/>
        <c:auto val="1"/>
        <c:lblAlgn val="ctr"/>
        <c:lblOffset val="100"/>
        <c:noMultiLvlLbl val="0"/>
      </c:catAx>
      <c:valAx>
        <c:axId val="23234530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089812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111ED397-B036-4175-9680-97CA446D7A5B}">
      <dgm:prSet phldrT="[テキスト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5BD2FA66-1FD6-4ED6-A952-1464FA9F774B}">
      <dgm:prSet phldrT="[テキスト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1AB79AD0-C459-47E7-8D70-6FCABE5B7E87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0573C0E7-3B95-477C-95CB-D7C97B0FF2B2}">
      <dgm:prSet phldrT="[テキスト]"/>
      <dgm:spPr/>
      <dgm:t>
        <a:bodyPr/>
        <a:lstStyle/>
        <a:p>
          <a:r>
            <a:rPr kumimoji="1" lang="ja-JP" altLang="en-US" dirty="0" smtClean="0"/>
            <a:t>簡易書留郵便で発送</a:t>
          </a:r>
          <a:endParaRPr kumimoji="1" lang="ja-JP" altLang="en-US" dirty="0"/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66CD06-FDA8-4CD7-85BC-D4A53BA1E577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FD17099B-BF81-4302-926E-2FF6351D1144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6BE52F2-3D30-4B1A-AF71-3808C0D041AF}" type="pres">
      <dgm:prSet presAssocID="{B1A374F5-6495-4AFA-B736-76E6E02910C9}" presName="composite" presStyleCnt="0"/>
      <dgm:spPr/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EE2D9E-BEF1-455B-8977-42CF068E5FC9}" type="pres">
      <dgm:prSet presAssocID="{5A2E4553-FA51-41DA-8410-A959F5B335DB}" presName="sp" presStyleCnt="0"/>
      <dgm:spPr/>
    </dgm:pt>
    <dgm:pt modelId="{F19B8979-7013-4E54-97CD-FB9956CD96FA}" type="pres">
      <dgm:prSet presAssocID="{70768891-B4CD-4B9A-8349-0B6622FB5F6B}" presName="composite" presStyleCnt="0"/>
      <dgm:spPr/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</dgm:pt>
    <dgm:pt modelId="{4784FA53-4E22-4109-B793-4F7B31EC11AF}" type="pres">
      <dgm:prSet presAssocID="{DA925394-CA12-41AD-A36F-F55B4173A8A8}" presName="composite" presStyleCnt="0"/>
      <dgm:spPr/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申込</a:t>
          </a:r>
          <a:endParaRPr kumimoji="1" lang="ja-JP" altLang="en-US" sz="1800" kern="1200" dirty="0"/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IC</a:t>
          </a:r>
          <a:r>
            <a:rPr kumimoji="1" lang="ja-JP" altLang="en-US" sz="1700" kern="1200" dirty="0" smtClean="0"/>
            <a:t>カード「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」を郵送で申込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申込には成人であることを示す証明書が必要</a:t>
          </a:r>
          <a:endParaRPr kumimoji="1" lang="ja-JP" altLang="en-US" sz="1700" kern="1200" dirty="0"/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発行</a:t>
          </a:r>
          <a:endParaRPr kumimoji="1" lang="ja-JP" altLang="en-US" sz="1800" kern="1200" dirty="0"/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申込者に「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」を発行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簡易書留郵便で発送</a:t>
          </a:r>
          <a:endParaRPr kumimoji="1" lang="ja-JP" altLang="en-US" sz="1700" kern="1200" dirty="0"/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購入</a:t>
          </a:r>
          <a:endParaRPr kumimoji="1" lang="ja-JP" altLang="en-US" sz="1800" kern="1200" dirty="0"/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タバコの購入には「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」が必要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」は電子マネーとしても利用できる</a:t>
          </a:r>
          <a:endParaRPr kumimoji="1" lang="ja-JP" altLang="en-US" sz="1700" kern="1200" dirty="0"/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590050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42</cp:revision>
  <dcterms:created xsi:type="dcterms:W3CDTF">2014-02-26T10:41:46Z</dcterms:created>
  <dcterms:modified xsi:type="dcterms:W3CDTF">2014-03-21T15:37:14Z</dcterms:modified>
</cp:coreProperties>
</file>