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dirty="0"/>
              <a:t>出店</a:t>
            </a:r>
            <a:r>
              <a:rPr lang="ja-JP" altLang="en-US" dirty="0" smtClean="0"/>
              <a:t>時期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</TotalTime>
  <Words>19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Century Gothic</vt:lpstr>
      <vt:lpstr>Wingdings 3</vt:lpstr>
      <vt:lpstr>ウィスプ</vt:lpstr>
      <vt:lpstr>新規店舗の出店概要</vt:lpstr>
      <vt:lpstr>出店概要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7</cp:revision>
  <dcterms:created xsi:type="dcterms:W3CDTF">2014-02-26T09:24:13Z</dcterms:created>
  <dcterms:modified xsi:type="dcterms:W3CDTF">2014-03-02T15:54:01Z</dcterms:modified>
</cp:coreProperties>
</file>