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5" autoAdjust="0"/>
    <p:restoredTop sz="82830" autoAdjust="0"/>
  </p:normalViewPr>
  <p:slideViewPr>
    <p:cSldViewPr snapToGrid="0">
      <p:cViewPr varScale="1">
        <p:scale>
          <a:sx n="64" d="100"/>
          <a:sy n="64" d="100"/>
        </p:scale>
        <p:origin x="90" y="222"/>
      </p:cViewPr>
      <p:guideLst/>
    </p:cSldViewPr>
  </p:slideViewPr>
  <p:notesTextViewPr>
    <p:cViewPr>
      <p:scale>
        <a:sx n="1" d="1"/>
        <a:sy n="1" d="1"/>
      </p:scale>
      <p:origin x="0" y="0"/>
    </p:cViewPr>
  </p:notesTextViewPr>
  <p:notesViewPr>
    <p:cSldViewPr snapToGrid="0">
      <p:cViewPr varScale="1">
        <p:scale>
          <a:sx n="54" d="100"/>
          <a:sy n="54" d="100"/>
        </p:scale>
        <p:origin x="18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302739840"/>
        <c:axId val="302737880"/>
        <c:axId val="0"/>
      </c:bar3DChart>
      <c:catAx>
        <c:axId val="30273984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302737880"/>
        <c:crosses val="autoZero"/>
        <c:auto val="1"/>
        <c:lblAlgn val="ctr"/>
        <c:lblOffset val="100"/>
        <c:noMultiLvlLbl val="0"/>
      </c:catAx>
      <c:valAx>
        <c:axId val="302737880"/>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30273984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9774DA64-6B87-4305-866F-8EE0363D0757}" srcId="{8B2D19F6-D5BE-44AD-AA12-D7F573A0324E}" destId="{ABB94E4E-301A-4C87-B0CF-ACDABBA888FC}" srcOrd="0" destOrd="0" parTransId="{921967CC-5E93-4B02-A86C-72C88BC24E22}" sibTransId="{D898B50D-6D31-4463-83A8-6ABA44DD0948}"/>
    <dgm:cxn modelId="{E2B1EF8B-44A3-40F5-A313-02E894264F93}" type="presOf" srcId="{8460DAA2-54D2-4928-BE2F-5453DB214651}" destId="{53203833-1BF7-4F1D-A366-9334F22309F0}" srcOrd="0" destOrd="0" presId="urn:microsoft.com/office/officeart/2005/8/layout/process4"/>
    <dgm:cxn modelId="{66F8F8FD-F06D-4D4D-BE27-97338913CBDB}" type="presOf" srcId="{31BBC0C1-671F-4295-A019-0B6D2DEE9FBF}" destId="{63DBC687-57E0-48AE-A040-B8C011DD39B3}" srcOrd="1"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A6F6568F-0A0D-43EF-AE59-2213EAC2FBA7}" type="presOf" srcId="{8635D190-FB13-4DBE-AE2B-BA80DE66B21F}" destId="{061D7D57-04E6-4560-838B-DFF4B4B4F7BB}" srcOrd="0" destOrd="0" presId="urn:microsoft.com/office/officeart/2005/8/layout/process4"/>
    <dgm:cxn modelId="{99BC4EC5-D7E1-46E0-8C54-864F46CAB943}" srcId="{8B2D19F6-D5BE-44AD-AA12-D7F573A0324E}" destId="{911D6A8E-EF91-4251-818D-07FE9D072EFE}" srcOrd="1" destOrd="0" parTransId="{1A8D191F-E386-443B-B683-1ED66595D82B}" sibTransId="{B0A3A5C0-6714-4498-8760-54A23E021981}"/>
    <dgm:cxn modelId="{2546E406-75A1-4BFF-99BE-F27B89988262}" srcId="{8460DAA2-54D2-4928-BE2F-5453DB214651}" destId="{31BBC0C1-671F-4295-A019-0B6D2DEE9FBF}" srcOrd="0" destOrd="0" parTransId="{D550288E-CC3A-4B58-923F-CCB211B0AA7F}" sibTransId="{BD4682E3-342D-4CF6-8083-8A87608BF27A}"/>
    <dgm:cxn modelId="{EBA29ED0-25C8-4D48-858B-1AA851F2AC91}" type="presOf" srcId="{06D88F77-80BA-416B-B43C-7F8185F225D0}" destId="{A0E88847-5E28-40A1-9A43-A72E98D761E5}"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2291019-B243-42FA-B18A-E68E914BB526}" srcId="{C45AB8DA-A32C-494D-8FA9-4894AB75A1DF}" destId="{06D88F77-80BA-416B-B43C-7F8185F225D0}" srcOrd="0" destOrd="0" parTransId="{2F989A8C-1416-4872-83AD-A2C7EE26B701}" sibTransId="{6C5D8730-FC37-4F78-8DA6-4C0B042180BC}"/>
    <dgm:cxn modelId="{E3EADE94-074D-45A1-AF70-D489D1BD7429}" srcId="{8460DAA2-54D2-4928-BE2F-5453DB214651}" destId="{C45AB8DA-A32C-494D-8FA9-4894AB75A1DF}" srcOrd="2" destOrd="0" parTransId="{EC3ECB39-07E0-4500-85CE-7E29757A2817}" sibTransId="{08B409A8-3141-4F83-9FC1-CDE90FB94EA3}"/>
    <dgm:cxn modelId="{95905B91-4B51-4B8F-A82F-A730B47FD15F}" srcId="{8460DAA2-54D2-4928-BE2F-5453DB214651}" destId="{8B2D19F6-D5BE-44AD-AA12-D7F573A0324E}" srcOrd="3" destOrd="0" parTransId="{B97A1CB7-E9E3-4DFC-87C9-A44884A9CFF4}" sibTransId="{8B0BB80C-9668-463D-9991-ED72CC5E33D7}"/>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A1FB9075-F50C-4CAA-97FA-7E849852EA9B}" type="presOf" srcId="{0ECA7C7E-9928-4F97-873A-77D269156028}" destId="{EAAE827E-AD3E-4232-AB14-54B31758577A}"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F3ADD231-D610-4B79-B328-5FF79D93EB74}" srcId="{31BBC0C1-671F-4295-A019-0B6D2DEE9FBF}" destId="{900BB878-4DAA-4E85-A044-8F78A433D62B}" srcOrd="0" destOrd="0" parTransId="{28479D86-8740-41F0-AD7A-8D4EA2C108C5}" sibTransId="{876DF81C-6CD6-4078-8AA2-F398728D6B47}"/>
    <dgm:cxn modelId="{6223E328-03D1-4AC3-8EA8-C5266ECEEEF8}" type="presOf" srcId="{ABB94E4E-301A-4C87-B0CF-ACDABBA888FC}" destId="{ABFAE69E-93D2-4E6D-8FAC-AACAF25440A3}" srcOrd="0"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6952CEA8-7258-4B2B-9538-9225E2CA41C6}" type="presOf" srcId="{31BBC0C1-671F-4295-A019-0B6D2DEE9FBF}" destId="{CAC88087-F475-4952-82DC-48C879CD5284}"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8CA8ED3-7759-488E-8A49-A59AF1610677}" type="presOf" srcId="{D6297C11-F2CA-431D-A17E-B1B704A56AD5}" destId="{57F436ED-FFAB-49CE-A036-190A1ED90FBC}" srcOrd="0" destOrd="0" presId="urn:microsoft.com/office/officeart/2005/8/layout/process4"/>
    <dgm:cxn modelId="{DE55EA71-5548-43ED-A099-CC59734BAE31}" type="presOf" srcId="{E002ADF9-A58B-4C66-BA88-E081DE440F6B}" destId="{8D3EF145-B458-495A-9FB5-E54EF6E4C48D}" srcOrd="0" destOrd="0" presId="urn:microsoft.com/office/officeart/2005/8/layout/process4"/>
    <dgm:cxn modelId="{84410552-033D-484F-BE3C-F126EC045A45}" type="presOf" srcId="{911D6A8E-EF91-4251-818D-07FE9D072EFE}" destId="{BE7F5E9A-BDAC-4CBC-887D-9624BB0F3C6A}" srcOrd="0" destOrd="0" presId="urn:microsoft.com/office/officeart/2005/8/layout/process4"/>
    <dgm:cxn modelId="{2D9CF46A-B8ED-487A-B8B9-B305807CE7CD}" type="presOf" srcId="{C45AB8DA-A32C-494D-8FA9-4894AB75A1DF}" destId="{58D854C2-EB21-4845-8014-487625193600}"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kumimoji="1" lang="ja-JP" altLang="en-US" smtClean="0"/>
              <a:t>新規店舗の出店概要</a:t>
            </a:r>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kumimoji="1" lang="zh-TW" altLang="en-US" smtClean="0"/>
              <a:t>販拡事業部　相澤 裕介</a:t>
            </a:r>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129168C-983C-4472-873B-71CD8C9FFB71}" type="slidenum">
              <a:rPr kumimoji="1" lang="ja-JP" altLang="en-US" smtClean="0"/>
              <a:t>‹#›</a:t>
            </a:fld>
            <a:endParaRPr kumimoji="1" lang="ja-JP" altLang="en-US"/>
          </a:p>
        </p:txBody>
      </p:sp>
    </p:spTree>
    <p:extLst>
      <p:ext uri="{BB962C8B-B14F-4D97-AF65-F5344CB8AC3E}">
        <p14:creationId xmlns:p14="http://schemas.microsoft.com/office/powerpoint/2010/main" val="296635385"/>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kumimoji="1" lang="ja-JP" altLang="en-US" smtClean="0"/>
              <a:t>新規店舗の出店概要</a:t>
            </a:r>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kumimoji="1" lang="zh-TW" altLang="en-US" smtClean="0"/>
              <a:t>販拡事業部　相澤 裕介</a:t>
            </a:r>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A1F77F-BC30-4AD8-90BA-C9C8E6F9B99D}" type="slidenum">
              <a:rPr kumimoji="1" lang="ja-JP" altLang="en-US" smtClean="0"/>
              <a:t>‹#›</a:t>
            </a:fld>
            <a:endParaRPr kumimoji="1" lang="ja-JP" altLang="en-US"/>
          </a:p>
        </p:txBody>
      </p:sp>
    </p:spTree>
    <p:extLst>
      <p:ext uri="{BB962C8B-B14F-4D97-AF65-F5344CB8AC3E}">
        <p14:creationId xmlns:p14="http://schemas.microsoft.com/office/powerpoint/2010/main" val="2260391056"/>
      </p:ext>
    </p:extLst>
  </p:cSld>
  <p:clrMap bg1="lt1" tx1="dk1" bg2="lt2" tx2="dk2" accent1="accent1" accent2="accent2" accent3="accent3" accent4="accent4" accent5="accent5" accent6="accent6" hlink="hlink" folHlink="folHlink"/>
  <p:hf/>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244262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2</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118535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3</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74812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4</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3463414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5</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218378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kumimoji="1" lang="ja-JP" altLang="en-US" dirty="0" smtClean="0"/>
              <a:t>続いては、オープンから</a:t>
            </a:r>
            <a:r>
              <a:rPr kumimoji="1" lang="en-US" altLang="ja-JP" dirty="0" smtClean="0"/>
              <a:t>6</a:t>
            </a:r>
            <a:r>
              <a:rPr kumimoji="1" lang="ja-JP" altLang="en-US" dirty="0" smtClean="0"/>
              <a:t>カ月間の売上目標をグラフで示します。</a:t>
            </a:r>
            <a:endParaRPr kumimoji="1" lang="en-US" altLang="ja-JP" dirty="0" smtClean="0"/>
          </a:p>
          <a:p>
            <a:pPr algn="just"/>
            <a:endParaRPr kumimoji="1" lang="en-US" altLang="ja-JP" dirty="0" smtClean="0"/>
          </a:p>
          <a:p>
            <a:pPr algn="just"/>
            <a:r>
              <a:rPr kumimoji="1" lang="ja-JP" altLang="en-US" dirty="0" smtClean="0"/>
              <a:t>開店当初の売上は、ここに示したグラフのように推移していくと予想しています。オープンから</a:t>
            </a:r>
            <a:r>
              <a:rPr kumimoji="1" lang="en-US" altLang="ja-JP" dirty="0" smtClean="0"/>
              <a:t>3</a:t>
            </a:r>
            <a:r>
              <a:rPr kumimoji="1" lang="ja-JP" altLang="en-US" dirty="0" smtClean="0"/>
              <a:t>カ月経過した時点で、</a:t>
            </a:r>
            <a:r>
              <a:rPr kumimoji="1" lang="ja-JP" altLang="en-US" b="1" u="sng" dirty="0" smtClean="0">
                <a:solidFill>
                  <a:srgbClr val="FF0000"/>
                </a:solidFill>
              </a:rPr>
              <a:t>会員数</a:t>
            </a:r>
            <a:r>
              <a:rPr kumimoji="1" lang="en-US" altLang="ja-JP" b="1" u="sng" dirty="0" smtClean="0">
                <a:solidFill>
                  <a:srgbClr val="FF0000"/>
                </a:solidFill>
              </a:rPr>
              <a:t>3,500</a:t>
            </a:r>
            <a:r>
              <a:rPr kumimoji="1" lang="ja-JP" altLang="en-US" b="1" u="sng" dirty="0" smtClean="0">
                <a:solidFill>
                  <a:srgbClr val="FF0000"/>
                </a:solidFill>
              </a:rPr>
              <a:t>人、レンタル売上</a:t>
            </a:r>
            <a:r>
              <a:rPr kumimoji="1" lang="en-US" altLang="ja-JP" b="1" u="sng" dirty="0" smtClean="0">
                <a:solidFill>
                  <a:srgbClr val="FF0000"/>
                </a:solidFill>
              </a:rPr>
              <a:t>250</a:t>
            </a:r>
            <a:r>
              <a:rPr kumimoji="1" lang="ja-JP" altLang="en-US" b="1" u="sng" dirty="0" smtClean="0">
                <a:solidFill>
                  <a:srgbClr val="FF0000"/>
                </a:solidFill>
              </a:rPr>
              <a:t>万円</a:t>
            </a:r>
            <a:r>
              <a:rPr kumimoji="1" lang="ja-JP" altLang="en-US" dirty="0" smtClean="0"/>
              <a:t>を目指しています。その後、レンタル売上は</a:t>
            </a:r>
            <a:r>
              <a:rPr kumimoji="1" lang="en-US" altLang="ja-JP" dirty="0" smtClean="0"/>
              <a:t>260</a:t>
            </a:r>
            <a:r>
              <a:rPr kumimoji="1" lang="ja-JP" altLang="en-US" dirty="0" smtClean="0"/>
              <a:t>～</a:t>
            </a:r>
            <a:r>
              <a:rPr kumimoji="1" lang="en-US" altLang="ja-JP" dirty="0" smtClean="0"/>
              <a:t>270</a:t>
            </a:r>
            <a:r>
              <a:rPr kumimoji="1" lang="ja-JP" altLang="en-US" dirty="0" smtClean="0"/>
              <a:t>万円前後で推移していくと予想しています。</a:t>
            </a:r>
            <a:endParaRPr kumimoji="1" lang="en-US" altLang="ja-JP" dirty="0" smtClean="0"/>
          </a:p>
          <a:p>
            <a:pPr algn="just"/>
            <a:endParaRPr kumimoji="1" lang="en-US" altLang="ja-JP" dirty="0" smtClean="0"/>
          </a:p>
          <a:p>
            <a:pPr algn="just"/>
            <a:r>
              <a:rPr kumimoji="1" lang="ja-JP" altLang="en-US" dirty="0" smtClean="0"/>
              <a:t>一方、販売売上は月ごとに変動していくと考えられます。まずは、</a:t>
            </a:r>
            <a:r>
              <a:rPr kumimoji="1" lang="en-US" altLang="ja-JP" b="1" u="sng" dirty="0" smtClean="0">
                <a:solidFill>
                  <a:srgbClr val="FF0000"/>
                </a:solidFill>
              </a:rPr>
              <a:t>6</a:t>
            </a:r>
            <a:r>
              <a:rPr kumimoji="1" lang="ja-JP" altLang="en-US" b="1" u="sng" dirty="0" smtClean="0">
                <a:solidFill>
                  <a:srgbClr val="FF0000"/>
                </a:solidFill>
              </a:rPr>
              <a:t>～</a:t>
            </a:r>
            <a:r>
              <a:rPr kumimoji="1" lang="en-US" altLang="ja-JP" b="1" u="sng" dirty="0" smtClean="0">
                <a:solidFill>
                  <a:srgbClr val="FF0000"/>
                </a:solidFill>
              </a:rPr>
              <a:t>7</a:t>
            </a:r>
            <a:r>
              <a:rPr kumimoji="1" lang="ja-JP" altLang="en-US" b="1" u="sng" dirty="0" smtClean="0">
                <a:solidFill>
                  <a:srgbClr val="FF0000"/>
                </a:solidFill>
              </a:rPr>
              <a:t>月にかけて第一弾のキャンペーンを行い</a:t>
            </a:r>
            <a:r>
              <a:rPr kumimoji="1" lang="ja-JP" altLang="en-US" dirty="0" smtClean="0"/>
              <a:t>、大幅な売上増を目指します。この時期は話題の新作ゲームが何本か発売され、夏のボーナスとも重なるため、新作ゲームの売上増が期待できると思われます。</a:t>
            </a:r>
          </a:p>
          <a:p>
            <a:pPr algn="just"/>
            <a:endParaRPr kumimoji="1" lang="ja-JP" altLang="en-US" dirty="0"/>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6</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424405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7</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1930255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8" name="Footer Placeholder 7"/>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Footer Placeholder 3"/>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3" name="Footer Placeholder 2"/>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kumimoji="1" lang="ja-JP" altLang="en-US" smtClean="0"/>
              <a:t>新規店舗の出店概要</a:t>
            </a:r>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hf hdr="0"/>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1</a:t>
            </a:fld>
            <a:endParaRPr kumimoji="1" lang="ja-JP" altLang="en-US"/>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2</a:t>
            </a:fld>
            <a:endParaRPr kumimoji="1" lang="ja-JP" altLang="en-US"/>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3</a:t>
            </a:fld>
            <a:endParaRPr kumimoji="1" lang="ja-JP" altLang="en-US"/>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4</a:t>
            </a:fld>
            <a:endParaRPr kumimoji="1" lang="ja-JP" altLang="en-US"/>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
        <p:nvSpPr>
          <p:cNvPr id="3" name="日付プレースホルダー 2"/>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5" name="スライド番号プレースホルダー 4"/>
          <p:cNvSpPr>
            <a:spLocks noGrp="1"/>
          </p:cNvSpPr>
          <p:nvPr>
            <p:ph type="sldNum" sz="quarter" idx="12"/>
          </p:nvPr>
        </p:nvSpPr>
        <p:spPr/>
        <p:txBody>
          <a:bodyPr/>
          <a:lstStyle/>
          <a:p>
            <a:fld id="{E6834C49-A74C-4777-BAB1-7210CD263FE9}" type="slidenum">
              <a:rPr kumimoji="1" lang="ja-JP" altLang="en-US" smtClean="0"/>
              <a:t>5</a:t>
            </a:fld>
            <a:endParaRPr kumimoji="1" lang="ja-JP" altLang="en-US"/>
          </a:p>
        </p:txBody>
      </p:sp>
    </p:spTree>
    <p:extLst>
      <p:ext uri="{BB962C8B-B14F-4D97-AF65-F5344CB8AC3E}">
        <p14:creationId xmlns:p14="http://schemas.microsoft.com/office/powerpoint/2010/main" val="7680808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3"/>
          </a:graphicData>
        </a:graphic>
      </p:graphicFrame>
      <p:sp>
        <p:nvSpPr>
          <p:cNvPr id="5" name="スライド番号プレースホルダー 4"/>
          <p:cNvSpPr>
            <a:spLocks noGrp="1"/>
          </p:cNvSpPr>
          <p:nvPr>
            <p:ph type="sldNum" sz="quarter" idx="12"/>
          </p:nvPr>
        </p:nvSpPr>
        <p:spPr/>
        <p:txBody>
          <a:bodyPr/>
          <a:lstStyle/>
          <a:p>
            <a:fld id="{E6834C49-A74C-4777-BAB1-7210CD263FE9}" type="slidenum">
              <a:rPr kumimoji="1" lang="ja-JP" altLang="en-US" smtClean="0"/>
              <a:t>6</a:t>
            </a:fld>
            <a:endParaRPr kumimoji="1" lang="ja-JP" altLang="en-US"/>
          </a:p>
        </p:txBody>
      </p:sp>
    </p:spTree>
    <p:extLst>
      <p:ext uri="{BB962C8B-B14F-4D97-AF65-F5344CB8AC3E}">
        <p14:creationId xmlns:p14="http://schemas.microsoft.com/office/powerpoint/2010/main" val="1411155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フッター プレースホルダー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7" name="スライド番号プレースホルダー 6"/>
          <p:cNvSpPr>
            <a:spLocks noGrp="1"/>
          </p:cNvSpPr>
          <p:nvPr>
            <p:ph type="sldNum" sz="quarter" idx="12"/>
          </p:nvPr>
        </p:nvSpPr>
        <p:spPr/>
        <p:txBody>
          <a:bodyPr/>
          <a:lstStyle/>
          <a:p>
            <a:fld id="{E6834C49-A74C-4777-BAB1-7210CD263FE9}" type="slidenum">
              <a:rPr kumimoji="1" lang="ja-JP" altLang="en-US" smtClean="0"/>
              <a:t>7</a:t>
            </a:fld>
            <a:endParaRPr kumimoji="1" lang="ja-JP" altLang="en-US"/>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118</TotalTime>
  <Words>537</Words>
  <Application>Microsoft Office PowerPoint</Application>
  <PresentationFormat>ワイド画面</PresentationFormat>
  <Paragraphs>114</Paragraphs>
  <Slides>7</Slides>
  <Notes>7</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vt:i4>
      </vt:variant>
    </vt:vector>
  </HeadingPairs>
  <TitlesOfParts>
    <vt:vector size="18" baseType="lpstr">
      <vt:lpstr>HGPｺﾞｼｯｸE</vt:lpstr>
      <vt:lpstr>HGPｺﾞｼｯｸM</vt:lpstr>
      <vt:lpstr>ＭＳ Ｐゴシック</vt:lpstr>
      <vt:lpstr>新細明體</vt:lpstr>
      <vt:lpstr>メイリオ</vt:lpstr>
      <vt:lpstr>Arial</vt:lpstr>
      <vt:lpstr>Calibri</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54</cp:revision>
  <dcterms:created xsi:type="dcterms:W3CDTF">2014-02-26T09:24:13Z</dcterms:created>
  <dcterms:modified xsi:type="dcterms:W3CDTF">2014-03-28T17:13:02Z</dcterms:modified>
</cp:coreProperties>
</file>