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6249216"/>
        <c:axId val="236253920"/>
        <c:axId val="0"/>
      </c:bar3DChart>
      <c:catAx>
        <c:axId val="23624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36253920"/>
        <c:crosses val="autoZero"/>
        <c:auto val="1"/>
        <c:lblAlgn val="ctr"/>
        <c:lblOffset val="100"/>
        <c:noMultiLvlLbl val="0"/>
      </c:catAx>
      <c:valAx>
        <c:axId val="23625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624921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00BB878-4DAA-4E85-A044-8F78A433D62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F89DC1-E028-40C3-869F-7A0B4D71530E}">
      <dgm:prSet phldrT="[テキスト]" phldr="1" custT="1"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F762A15-B4D0-4716-8AA0-89C2E7AAFD2A}" type="parTrans" cxnId="{320A8083-235B-452B-9A67-5E419ACFAB0C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424B3C9-B1AC-44F8-8238-E3EFAF404F35}" type="sibTrans" cxnId="{320A8083-235B-452B-9A67-5E419ACFAB0C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ECA7C7E-9928-4F97-873A-77D269156028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002ADF9-A58B-4C66-BA88-E081DE440F6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6297C11-F2CA-431D-A17E-B1B704A56AD5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5AB8DA-A32C-494D-8FA9-4894AB75A1DF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6D88F77-80BA-416B-B43C-7F8185F225D0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35D190-FB13-4DBE-AE2B-BA80DE66B21F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2D19F6-D5BE-44AD-AA12-D7F573A0324E}">
      <dgm:prSet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97A1CB7-E9E3-4DFC-87C9-A44884A9CFF4}" type="par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0BB80C-9668-463D-9991-ED72CC5E33D7}" type="sib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BB94E4E-301A-4C87-B0CF-ACDABBA888FC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1967CC-5E93-4B02-A86C-72C88BC24E22}" type="par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898B50D-6D31-4463-83A8-6ABA44DD0948}" type="sib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11D6A8E-EF91-4251-818D-07FE9D072EFE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A8D191F-E386-443B-B683-1ED66595D82B}" type="par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0A3A5C0-6714-4498-8760-54A23E021981}" type="sib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D0D949-4A2B-44DD-9DBB-7B6E3B9E9B3D}" type="pres">
      <dgm:prSet presAssocID="{8B2D19F6-D5BE-44AD-AA12-D7F573A0324E}" presName="boxAndChildren" presStyleCnt="0"/>
      <dgm:spPr/>
    </dgm:pt>
    <dgm:pt modelId="{566D9285-B28B-4847-9CFC-76EBC4A32A54}" type="pres">
      <dgm:prSet presAssocID="{8B2D19F6-D5BE-44AD-AA12-D7F573A0324E}" presName="parentTextBox" presStyleLbl="node1" presStyleIdx="0" presStyleCnt="4"/>
      <dgm:spPr/>
    </dgm:pt>
    <dgm:pt modelId="{ED8365F8-49ED-4A3B-864A-D86514AF0721}" type="pres">
      <dgm:prSet presAssocID="{8B2D19F6-D5BE-44AD-AA12-D7F573A0324E}" presName="entireBox" presStyleLbl="node1" presStyleIdx="0" presStyleCnt="4"/>
      <dgm:spPr/>
    </dgm:pt>
    <dgm:pt modelId="{0BE57C30-6E6C-43DA-922B-B2F031FD0404}" type="pres">
      <dgm:prSet presAssocID="{8B2D19F6-D5BE-44AD-AA12-D7F573A0324E}" presName="descendantBox" presStyleCnt="0"/>
      <dgm:spPr/>
    </dgm:pt>
    <dgm:pt modelId="{ABFAE69E-93D2-4E6D-8FAC-AACAF25440A3}" type="pres">
      <dgm:prSet presAssocID="{ABB94E4E-301A-4C87-B0CF-ACDABBA888FC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7F5E9A-BDAC-4CBC-887D-9624BB0F3C6A}" type="pres">
      <dgm:prSet presAssocID="{911D6A8E-EF91-4251-818D-07FE9D072EFE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D4144E-BE3A-4BBE-A8F5-A39F2ABC202B}" type="pres">
      <dgm:prSet presAssocID="{08B409A8-3141-4F83-9FC1-CDE90FB94EA3}" presName="sp" presStyleCnt="0"/>
      <dgm:spPr/>
    </dgm:pt>
    <dgm:pt modelId="{CC9AD1D6-2FF3-4695-9C42-1FC222514D4C}" type="pres">
      <dgm:prSet presAssocID="{C45AB8DA-A32C-494D-8FA9-4894AB75A1DF}" presName="arrowAndChildren" presStyleCnt="0"/>
      <dgm:spPr/>
    </dgm:pt>
    <dgm:pt modelId="{58D854C2-EB21-4845-8014-487625193600}" type="pres">
      <dgm:prSet presAssocID="{C45AB8DA-A32C-494D-8FA9-4894AB75A1D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08ED885-E4F9-401D-A234-38DF170C24E9}" type="pres">
      <dgm:prSet presAssocID="{C45AB8DA-A32C-494D-8FA9-4894AB75A1D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7B54B1F-75BD-4B96-8B80-E608CF97BD33}" type="pres">
      <dgm:prSet presAssocID="{C45AB8DA-A32C-494D-8FA9-4894AB75A1DF}" presName="descendantArrow" presStyleCnt="0"/>
      <dgm:spPr/>
    </dgm:pt>
    <dgm:pt modelId="{A0E88847-5E28-40A1-9A43-A72E98D761E5}" type="pres">
      <dgm:prSet presAssocID="{06D88F77-80BA-416B-B43C-7F8185F225D0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D7D57-04E6-4560-838B-DFF4B4B4F7BB}" type="pres">
      <dgm:prSet presAssocID="{8635D190-FB13-4DBE-AE2B-BA80DE66B21F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</dgm:pt>
    <dgm:pt modelId="{D9B65BD2-BEFF-477C-8FA8-9677BA530D7E}" type="pres">
      <dgm:prSet presAssocID="{0ECA7C7E-9928-4F97-873A-77D269156028}" presName="arrowAndChildren" presStyleCnt="0"/>
      <dgm:spPr/>
    </dgm:pt>
    <dgm:pt modelId="{EAAE827E-AD3E-4232-AB14-54B31758577A}" type="pres">
      <dgm:prSet presAssocID="{0ECA7C7E-9928-4F97-873A-77D269156028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</dgm:pt>
    <dgm:pt modelId="{8D3EF145-B458-495A-9FB5-E54EF6E4C48D}" type="pres">
      <dgm:prSet presAssocID="{E002ADF9-A58B-4C66-BA88-E081DE440F6B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</dgm:pt>
    <dgm:pt modelId="{0F9C0507-F1B3-4CCB-A855-B064172D7094}" type="pres">
      <dgm:prSet presAssocID="{31BBC0C1-671F-4295-A019-0B6D2DEE9FBF}" presName="arrowAndChildren" presStyleCnt="0"/>
      <dgm:spPr/>
    </dgm:pt>
    <dgm:pt modelId="{CAC88087-F475-4952-82DC-48C879CD5284}" type="pres">
      <dgm:prSet presAssocID="{31BBC0C1-671F-4295-A019-0B6D2DEE9FB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</dgm:pt>
    <dgm:pt modelId="{AEBFD0FE-C33E-488B-86D9-E5F3DC71236E}" type="pres">
      <dgm:prSet presAssocID="{900BB878-4DAA-4E85-A044-8F78A433D62B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724E4DA-A557-4AAB-8553-B5C35247FECB}" type="pres">
      <dgm:prSet presAssocID="{86F89DC1-E028-40C3-869F-7A0B4D71530E}" presName="childTextArrow" presStyleLbl="f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A6F6568F-0A0D-43EF-AE59-2213EAC2FBA7}" type="presOf" srcId="{8635D190-FB13-4DBE-AE2B-BA80DE66B21F}" destId="{061D7D57-04E6-4560-838B-DFF4B4B4F7BB}" srcOrd="0" destOrd="0" presId="urn:microsoft.com/office/officeart/2005/8/layout/process4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7DCDB580-6C4C-4E6F-B1D3-DC8D7D43FD0D}" type="presOf" srcId="{8B2D19F6-D5BE-44AD-AA12-D7F573A0324E}" destId="{ED8365F8-49ED-4A3B-864A-D86514AF0721}" srcOrd="1" destOrd="0" presId="urn:microsoft.com/office/officeart/2005/8/layout/process4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EBA29ED0-25C8-4D48-858B-1AA851F2AC91}" type="presOf" srcId="{06D88F77-80BA-416B-B43C-7F8185F225D0}" destId="{A0E88847-5E28-40A1-9A43-A72E98D761E5}" srcOrd="0" destOrd="0" presId="urn:microsoft.com/office/officeart/2005/8/layout/process4"/>
    <dgm:cxn modelId="{46902DD3-DE3B-476C-8BB1-95AC9BA6BACE}" type="presOf" srcId="{C45AB8DA-A32C-494D-8FA9-4894AB75A1DF}" destId="{108ED885-E4F9-401D-A234-38DF170C24E9}" srcOrd="1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E4B25322-A12E-48A3-BF7A-ADB686CF4ADA}" type="presOf" srcId="{8B2D19F6-D5BE-44AD-AA12-D7F573A0324E}" destId="{566D9285-B28B-4847-9CFC-76EBC4A32A54}" srcOrd="0" destOrd="0" presId="urn:microsoft.com/office/officeart/2005/8/layout/process4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6223E328-03D1-4AC3-8EA8-C5266ECEEEF8}" type="presOf" srcId="{ABB94E4E-301A-4C87-B0CF-ACDABBA888FC}" destId="{ABFAE69E-93D2-4E6D-8FAC-AACAF25440A3}" srcOrd="0" destOrd="0" presId="urn:microsoft.com/office/officeart/2005/8/layout/process4"/>
    <dgm:cxn modelId="{2D9CF46A-B8ED-487A-B8B9-B305807CE7CD}" type="presOf" srcId="{C45AB8DA-A32C-494D-8FA9-4894AB75A1DF}" destId="{58D854C2-EB21-4845-8014-487625193600}" srcOrd="0" destOrd="0" presId="urn:microsoft.com/office/officeart/2005/8/layout/process4"/>
    <dgm:cxn modelId="{320A8083-235B-452B-9A67-5E419ACFAB0C}" srcId="{31BBC0C1-671F-4295-A019-0B6D2DEE9FBF}" destId="{86F89DC1-E028-40C3-869F-7A0B4D71530E}" srcOrd="1" destOrd="0" parTransId="{0F762A15-B4D0-4716-8AA0-89C2E7AAFD2A}" sibTransId="{6424B3C9-B1AC-44F8-8238-E3EFAF404F35}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9774DA64-6B87-4305-866F-8EE0363D0757}" srcId="{8B2D19F6-D5BE-44AD-AA12-D7F573A0324E}" destId="{ABB94E4E-301A-4C87-B0CF-ACDABBA888FC}" srcOrd="0" destOrd="0" parTransId="{921967CC-5E93-4B02-A86C-72C88BC24E22}" sibTransId="{D898B50D-6D31-4463-83A8-6ABA44DD0948}"/>
    <dgm:cxn modelId="{84410552-033D-484F-BE3C-F126EC045A45}" type="presOf" srcId="{911D6A8E-EF91-4251-818D-07FE9D072EFE}" destId="{BE7F5E9A-BDAC-4CBC-887D-9624BB0F3C6A}" srcOrd="0" destOrd="0" presId="urn:microsoft.com/office/officeart/2005/8/layout/process4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C5509CE0-A3ED-4615-A6D8-A6119A6387DC}" type="presOf" srcId="{86F89DC1-E028-40C3-869F-7A0B4D71530E}" destId="{8724E4DA-A557-4AAB-8553-B5C35247FECB}" srcOrd="0" destOrd="0" presId="urn:microsoft.com/office/officeart/2005/8/layout/process4"/>
    <dgm:cxn modelId="{99BC4EC5-D7E1-46E0-8C54-864F46CAB943}" srcId="{8B2D19F6-D5BE-44AD-AA12-D7F573A0324E}" destId="{911D6A8E-EF91-4251-818D-07FE9D072EFE}" srcOrd="1" destOrd="0" parTransId="{1A8D191F-E386-443B-B683-1ED66595D82B}" sibTransId="{B0A3A5C0-6714-4498-8760-54A23E021981}"/>
    <dgm:cxn modelId="{95905B91-4B51-4B8F-A82F-A730B47FD15F}" srcId="{8460DAA2-54D2-4928-BE2F-5453DB214651}" destId="{8B2D19F6-D5BE-44AD-AA12-D7F573A0324E}" srcOrd="3" destOrd="0" parTransId="{B97A1CB7-E9E3-4DFC-87C9-A44884A9CFF4}" sibTransId="{8B0BB80C-9668-463D-9991-ED72CC5E33D7}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107C61CA-B057-45AC-8956-F80122AB8253}" type="presParOf" srcId="{53203833-1BF7-4F1D-A366-9334F22309F0}" destId="{9CD0D949-4A2B-44DD-9DBB-7B6E3B9E9B3D}" srcOrd="0" destOrd="0" presId="urn:microsoft.com/office/officeart/2005/8/layout/process4"/>
    <dgm:cxn modelId="{9CF18A10-8103-45B5-8F3F-32C42DAD28F8}" type="presParOf" srcId="{9CD0D949-4A2B-44DD-9DBB-7B6E3B9E9B3D}" destId="{566D9285-B28B-4847-9CFC-76EBC4A32A54}" srcOrd="0" destOrd="0" presId="urn:microsoft.com/office/officeart/2005/8/layout/process4"/>
    <dgm:cxn modelId="{CCAA25E2-8007-46CF-90E7-80E1AF1D6928}" type="presParOf" srcId="{9CD0D949-4A2B-44DD-9DBB-7B6E3B9E9B3D}" destId="{ED8365F8-49ED-4A3B-864A-D86514AF0721}" srcOrd="1" destOrd="0" presId="urn:microsoft.com/office/officeart/2005/8/layout/process4"/>
    <dgm:cxn modelId="{05FB8C47-D4BD-47E9-8B9F-0D0B7306AAB1}" type="presParOf" srcId="{9CD0D949-4A2B-44DD-9DBB-7B6E3B9E9B3D}" destId="{0BE57C30-6E6C-43DA-922B-B2F031FD0404}" srcOrd="2" destOrd="0" presId="urn:microsoft.com/office/officeart/2005/8/layout/process4"/>
    <dgm:cxn modelId="{9AC56CAB-BC73-4CF9-8629-A8F6969B5E54}" type="presParOf" srcId="{0BE57C30-6E6C-43DA-922B-B2F031FD0404}" destId="{ABFAE69E-93D2-4E6D-8FAC-AACAF25440A3}" srcOrd="0" destOrd="0" presId="urn:microsoft.com/office/officeart/2005/8/layout/process4"/>
    <dgm:cxn modelId="{F7C89664-40A8-4008-9859-631F327F645A}" type="presParOf" srcId="{0BE57C30-6E6C-43DA-922B-B2F031FD0404}" destId="{BE7F5E9A-BDAC-4CBC-887D-9624BB0F3C6A}" srcOrd="1" destOrd="0" presId="urn:microsoft.com/office/officeart/2005/8/layout/process4"/>
    <dgm:cxn modelId="{918CCDF5-706C-4CAB-BB52-F2A103E09D71}" type="presParOf" srcId="{53203833-1BF7-4F1D-A366-9334F22309F0}" destId="{96D4144E-BE3A-4BBE-A8F5-A39F2ABC202B}" srcOrd="1" destOrd="0" presId="urn:microsoft.com/office/officeart/2005/8/layout/process4"/>
    <dgm:cxn modelId="{DB687AAF-DC68-403C-93E8-9CB6266FE3B1}" type="presParOf" srcId="{53203833-1BF7-4F1D-A366-9334F22309F0}" destId="{CC9AD1D6-2FF3-4695-9C42-1FC222514D4C}" srcOrd="2" destOrd="0" presId="urn:microsoft.com/office/officeart/2005/8/layout/process4"/>
    <dgm:cxn modelId="{7DE911DB-AFB1-4901-9942-75D6D5AB7A93}" type="presParOf" srcId="{CC9AD1D6-2FF3-4695-9C42-1FC222514D4C}" destId="{58D854C2-EB21-4845-8014-487625193600}" srcOrd="0" destOrd="0" presId="urn:microsoft.com/office/officeart/2005/8/layout/process4"/>
    <dgm:cxn modelId="{68D502D4-ED60-4ED7-8BEB-B025A7834781}" type="presParOf" srcId="{CC9AD1D6-2FF3-4695-9C42-1FC222514D4C}" destId="{108ED885-E4F9-401D-A234-38DF170C24E9}" srcOrd="1" destOrd="0" presId="urn:microsoft.com/office/officeart/2005/8/layout/process4"/>
    <dgm:cxn modelId="{91CC0E92-52DD-4DBE-B1C9-8BE3FFC75246}" type="presParOf" srcId="{CC9AD1D6-2FF3-4695-9C42-1FC222514D4C}" destId="{F7B54B1F-75BD-4B96-8B80-E608CF97BD33}" srcOrd="2" destOrd="0" presId="urn:microsoft.com/office/officeart/2005/8/layout/process4"/>
    <dgm:cxn modelId="{34633F62-AD5E-436B-9CBC-F544DD712CEA}" type="presParOf" srcId="{F7B54B1F-75BD-4B96-8B80-E608CF97BD33}" destId="{A0E88847-5E28-40A1-9A43-A72E98D761E5}" srcOrd="0" destOrd="0" presId="urn:microsoft.com/office/officeart/2005/8/layout/process4"/>
    <dgm:cxn modelId="{2391678C-C232-424C-A137-B8AD78C42DF4}" type="presParOf" srcId="{F7B54B1F-75BD-4B96-8B80-E608CF97BD33}" destId="{061D7D57-04E6-4560-838B-DFF4B4B4F7BB}" srcOrd="1" destOrd="0" presId="urn:microsoft.com/office/officeart/2005/8/layout/process4"/>
    <dgm:cxn modelId="{27EBC4FE-E28A-4CE9-9B1E-EDA019E8E0A2}" type="presParOf" srcId="{53203833-1BF7-4F1D-A366-9334F22309F0}" destId="{914BA780-B7E3-435D-B860-1D62EC193DE2}" srcOrd="3" destOrd="0" presId="urn:microsoft.com/office/officeart/2005/8/layout/process4"/>
    <dgm:cxn modelId="{4B129705-1016-49F8-9983-58CA6F046D69}" type="presParOf" srcId="{53203833-1BF7-4F1D-A366-9334F22309F0}" destId="{D9B65BD2-BEFF-477C-8FA8-9677BA530D7E}" srcOrd="4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5" destOrd="0" presId="urn:microsoft.com/office/officeart/2005/8/layout/process4"/>
    <dgm:cxn modelId="{F5482766-6FD3-40D4-A57B-41A2C20499F6}" type="presParOf" srcId="{53203833-1BF7-4F1D-A366-9334F22309F0}" destId="{0F9C0507-F1B3-4CCB-A855-B064172D7094}" srcOrd="6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  <dgm:cxn modelId="{974BF399-F72B-4C70-BA12-2B3346C99B57}" type="presParOf" srcId="{37BCC251-6E4D-4A04-BD1D-9044DA365A42}" destId="{8724E4DA-A557-4AAB-8553-B5C35247FEC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365F8-49ED-4A3B-864A-D86514AF0721}">
      <dsp:nvSpPr>
        <dsp:cNvPr id="0" name=""/>
        <dsp:cNvSpPr/>
      </dsp:nvSpPr>
      <dsp:spPr>
        <a:xfrm>
          <a:off x="0" y="3895193"/>
          <a:ext cx="8915400" cy="852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895193"/>
        <a:ext cx="8915400" cy="460173"/>
      </dsp:txXfrm>
    </dsp:sp>
    <dsp:sp modelId="{ABFAE69E-93D2-4E6D-8FAC-AACAF25440A3}">
      <dsp:nvSpPr>
        <dsp:cNvPr id="0" name=""/>
        <dsp:cNvSpPr/>
      </dsp:nvSpPr>
      <dsp:spPr>
        <a:xfrm>
          <a:off x="0" y="4338323"/>
          <a:ext cx="4457699" cy="391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338323"/>
        <a:ext cx="4457699" cy="391999"/>
      </dsp:txXfrm>
    </dsp:sp>
    <dsp:sp modelId="{BE7F5E9A-BDAC-4CBC-887D-9624BB0F3C6A}">
      <dsp:nvSpPr>
        <dsp:cNvPr id="0" name=""/>
        <dsp:cNvSpPr/>
      </dsp:nvSpPr>
      <dsp:spPr>
        <a:xfrm>
          <a:off x="4457700" y="4338323"/>
          <a:ext cx="4457699" cy="391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338323"/>
        <a:ext cx="4457699" cy="391999"/>
      </dsp:txXfrm>
    </dsp:sp>
    <dsp:sp modelId="{108ED885-E4F9-401D-A234-38DF170C24E9}">
      <dsp:nvSpPr>
        <dsp:cNvPr id="0" name=""/>
        <dsp:cNvSpPr/>
      </dsp:nvSpPr>
      <dsp:spPr>
        <a:xfrm rot="10800000">
          <a:off x="0" y="2597333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2597333"/>
        <a:ext cx="8915400" cy="460035"/>
      </dsp:txXfrm>
    </dsp:sp>
    <dsp:sp modelId="{A0E88847-5E28-40A1-9A43-A72E98D761E5}">
      <dsp:nvSpPr>
        <dsp:cNvPr id="0" name=""/>
        <dsp:cNvSpPr/>
      </dsp:nvSpPr>
      <dsp:spPr>
        <a:xfrm>
          <a:off x="0" y="305736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057369"/>
        <a:ext cx="4457699" cy="391882"/>
      </dsp:txXfrm>
    </dsp:sp>
    <dsp:sp modelId="{061D7D57-04E6-4560-838B-DFF4B4B4F7BB}">
      <dsp:nvSpPr>
        <dsp:cNvPr id="0" name=""/>
        <dsp:cNvSpPr/>
      </dsp:nvSpPr>
      <dsp:spPr>
        <a:xfrm>
          <a:off x="4457700" y="305736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3057369"/>
        <a:ext cx="4457699" cy="391882"/>
      </dsp:txXfrm>
    </dsp:sp>
    <dsp:sp modelId="{6D96C84C-B27B-40C6-969C-E5F44DC05492}">
      <dsp:nvSpPr>
        <dsp:cNvPr id="0" name=""/>
        <dsp:cNvSpPr/>
      </dsp:nvSpPr>
      <dsp:spPr>
        <a:xfrm rot="10800000">
          <a:off x="0" y="1299474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299474"/>
        <a:ext cx="8915400" cy="460035"/>
      </dsp:txXfrm>
    </dsp:sp>
    <dsp:sp modelId="{8D3EF145-B458-495A-9FB5-E54EF6E4C48D}">
      <dsp:nvSpPr>
        <dsp:cNvPr id="0" name=""/>
        <dsp:cNvSpPr/>
      </dsp:nvSpPr>
      <dsp:spPr>
        <a:xfrm>
          <a:off x="0" y="175950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759509"/>
        <a:ext cx="4457699" cy="391882"/>
      </dsp:txXfrm>
    </dsp:sp>
    <dsp:sp modelId="{57F436ED-FFAB-49CE-A036-190A1ED90FBC}">
      <dsp:nvSpPr>
        <dsp:cNvPr id="0" name=""/>
        <dsp:cNvSpPr/>
      </dsp:nvSpPr>
      <dsp:spPr>
        <a:xfrm>
          <a:off x="4457700" y="175950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1759509"/>
        <a:ext cx="4457699" cy="391882"/>
      </dsp:txXfrm>
    </dsp:sp>
    <dsp:sp modelId="{63DBC687-57E0-48AE-A040-B8C011DD39B3}">
      <dsp:nvSpPr>
        <dsp:cNvPr id="0" name=""/>
        <dsp:cNvSpPr/>
      </dsp:nvSpPr>
      <dsp:spPr>
        <a:xfrm rot="10800000">
          <a:off x="0" y="1614"/>
          <a:ext cx="8915400" cy="13106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614"/>
        <a:ext cx="8915400" cy="460035"/>
      </dsp:txXfrm>
    </dsp:sp>
    <dsp:sp modelId="{AEBFD0FE-C33E-488B-86D9-E5F3DC71236E}">
      <dsp:nvSpPr>
        <dsp:cNvPr id="0" name=""/>
        <dsp:cNvSpPr/>
      </dsp:nvSpPr>
      <dsp:spPr>
        <a:xfrm>
          <a:off x="0" y="46164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61649"/>
        <a:ext cx="4457699" cy="391882"/>
      </dsp:txXfrm>
    </dsp:sp>
    <dsp:sp modelId="{8724E4DA-A557-4AAB-8553-B5C35247FECB}">
      <dsp:nvSpPr>
        <dsp:cNvPr id="0" name=""/>
        <dsp:cNvSpPr/>
      </dsp:nvSpPr>
      <dsp:spPr>
        <a:xfrm>
          <a:off x="4457700" y="461649"/>
          <a:ext cx="4457699" cy="3918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200" kern="1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61649"/>
        <a:ext cx="4457699" cy="391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690624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204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41</cp:revision>
  <dcterms:created xsi:type="dcterms:W3CDTF">2014-02-26T09:24:13Z</dcterms:created>
  <dcterms:modified xsi:type="dcterms:W3CDTF">2014-03-20T19:43:29Z</dcterms:modified>
</cp:coreProperties>
</file>