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360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667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671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9455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2119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402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325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3050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996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0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18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350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997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958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2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876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461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8189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dirty="0"/>
              <a:t>出店</a:t>
            </a:r>
            <a:r>
              <a:rPr lang="ja-JP" altLang="en-US" dirty="0" smtClean="0"/>
              <a:t>時期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6</TotalTime>
  <Words>19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Trebuchet MS</vt:lpstr>
      <vt:lpstr>ベルリン</vt:lpstr>
      <vt:lpstr>新規店舗の出店概要</vt:lpstr>
      <vt:lpstr>出店概要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</cp:revision>
  <dcterms:created xsi:type="dcterms:W3CDTF">2014-02-26T09:24:13Z</dcterms:created>
  <dcterms:modified xsi:type="dcterms:W3CDTF">2014-03-02T15:43:46Z</dcterms:modified>
</cp:coreProperties>
</file>