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濃色スタイル 2 - アクセント 1/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D03447BB-5D67-496B-8E87-E561075AD55C}" styleName="濃色スタイル 1 - アクセント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0478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0839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11730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7153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0266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6624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13840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9507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772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8955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3840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914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437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04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8365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7553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6805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840345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800" dirty="0" smtClean="0"/>
              <a:t>出店候補地</a:t>
            </a:r>
            <a:endParaRPr kumimoji="1" lang="en-US" altLang="ja-JP" sz="2800" dirty="0" smtClean="0"/>
          </a:p>
          <a:p>
            <a:pPr lvl="1"/>
            <a:r>
              <a:rPr lang="ja-JP" altLang="en-US" dirty="0"/>
              <a:t>山手駅西口　○○ビル</a:t>
            </a:r>
            <a:r>
              <a:rPr lang="ja-JP" altLang="en-US" dirty="0" smtClean="0"/>
              <a:t>２階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sz="2800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r>
              <a:rPr lang="ja-JP" altLang="en-US" sz="2800" dirty="0"/>
              <a:t>出店</a:t>
            </a:r>
            <a:r>
              <a:rPr lang="ja-JP" altLang="en-US" sz="2800" dirty="0" smtClean="0"/>
              <a:t>時期</a:t>
            </a:r>
            <a:endParaRPr lang="en-US" altLang="ja-JP" sz="2800" dirty="0" smtClean="0"/>
          </a:p>
          <a:p>
            <a:pPr lvl="1"/>
            <a:r>
              <a:rPr kumimoji="1" lang="ja-JP" altLang="en-US" dirty="0" smtClean="0"/>
              <a:t>２０１５年４月１日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改装</a:t>
            </a:r>
            <a:r>
              <a:rPr lang="ja-JP" altLang="en-US" dirty="0"/>
              <a:t>工事は２０１５年３月中旬より開始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04467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571500">
              <a:buFont typeface="+mj-lt"/>
              <a:buAutoNum type="arabicPeriod"/>
            </a:pPr>
            <a:r>
              <a:rPr lang="ja-JP" altLang="en-US" sz="2800" dirty="0" smtClean="0"/>
              <a:t>最初</a:t>
            </a:r>
            <a:r>
              <a:rPr lang="ja-JP" altLang="en-US" sz="2800" dirty="0"/>
              <a:t>の</a:t>
            </a:r>
            <a:r>
              <a:rPr lang="ja-JP" altLang="en-US" sz="2800" u="sng" dirty="0"/>
              <a:t>１ヶ月間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2,000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71500" indent="-571500">
              <a:buFont typeface="+mj-lt"/>
              <a:buAutoNum type="arabicPeriod"/>
            </a:pPr>
            <a:endParaRPr lang="ja-JP" altLang="en-US" sz="2800" dirty="0"/>
          </a:p>
          <a:p>
            <a:pPr marL="571500" indent="-571500">
              <a:buFont typeface="+mj-lt"/>
              <a:buAutoNum type="arabicPeriod"/>
            </a:pPr>
            <a:r>
              <a:rPr lang="ja-JP" altLang="en-US" sz="2800" dirty="0"/>
              <a:t>次の</a:t>
            </a:r>
            <a:r>
              <a:rPr lang="en-US" altLang="ja-JP" sz="2800" u="sng" dirty="0"/>
              <a:t>2</a:t>
            </a:r>
            <a:r>
              <a:rPr lang="ja-JP" altLang="en-US" sz="2800" u="sng" dirty="0"/>
              <a:t>ヶ月間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1,500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71500" indent="-571500">
              <a:buFont typeface="+mj-lt"/>
              <a:buAutoNum type="arabicPeriod"/>
            </a:pPr>
            <a:endParaRPr lang="ja-JP" altLang="en-US" sz="2800" dirty="0"/>
          </a:p>
          <a:p>
            <a:pPr marL="571500" indent="-571500">
              <a:buFont typeface="+mj-lt"/>
              <a:buAutoNum type="arabicPeriod"/>
            </a:pPr>
            <a:r>
              <a:rPr lang="ja-JP" altLang="en-US" sz="2800" dirty="0"/>
              <a:t>当初の</a:t>
            </a:r>
            <a:r>
              <a:rPr lang="en-US" altLang="ja-JP" sz="2800" u="sng" dirty="0"/>
              <a:t>3</a:t>
            </a:r>
            <a:r>
              <a:rPr lang="ja-JP" altLang="en-US" sz="2800" u="sng" dirty="0"/>
              <a:t>ヶ月間</a:t>
            </a:r>
            <a:r>
              <a:rPr lang="ja-JP" altLang="en-US" sz="2800" dirty="0"/>
              <a:t>で</a:t>
            </a:r>
            <a:r>
              <a:rPr lang="ja-JP" altLang="en-US" sz="2800" b="1" dirty="0"/>
              <a:t>合計</a:t>
            </a:r>
            <a:r>
              <a:rPr lang="en-US" altLang="ja-JP" sz="2800" b="1" dirty="0">
                <a:solidFill>
                  <a:srgbClr val="FF0000"/>
                </a:solidFill>
              </a:rPr>
              <a:t>3,500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の会員獲得を目指す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217183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</a:t>
            </a:r>
            <a:r>
              <a:rPr lang="ja-JP" altLang="en-US" dirty="0" smtClean="0"/>
              <a:t>取扱商品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レンタル商品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en-US" altLang="ja-JP" sz="1800" dirty="0"/>
              <a:t>Blu-ray / DVD / CD</a:t>
            </a:r>
          </a:p>
          <a:p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販売</a:t>
            </a:r>
            <a:r>
              <a:rPr lang="ja-JP" altLang="en-US" sz="2800" dirty="0" smtClean="0"/>
              <a:t>商品</a:t>
            </a:r>
            <a:endParaRPr lang="en-US" altLang="ja-JP" sz="2800" dirty="0" smtClean="0"/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1800" dirty="0"/>
              <a:t>新作（</a:t>
            </a:r>
            <a:r>
              <a:rPr lang="en-US" altLang="ja-JP" sz="1800" dirty="0"/>
              <a:t>Blu-ray / DVD / CD / </a:t>
            </a:r>
            <a:r>
              <a:rPr lang="ja-JP" altLang="en-US" sz="1800" dirty="0"/>
              <a:t>ゲーム）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1800" dirty="0"/>
              <a:t>中古（</a:t>
            </a:r>
            <a:r>
              <a:rPr lang="en-US" altLang="ja-JP" sz="1800" dirty="0"/>
              <a:t>Blu-ray / DVD / CD / </a:t>
            </a:r>
            <a:r>
              <a:rPr lang="ja-JP" altLang="en-US" sz="1800" dirty="0"/>
              <a:t>ゲーム</a:t>
            </a:r>
            <a:r>
              <a:rPr lang="ja-JP" altLang="en-US" sz="1800" dirty="0" smtClean="0"/>
              <a:t>）</a:t>
            </a:r>
            <a:endParaRPr lang="en-US" altLang="ja-JP" sz="1800" dirty="0" smtClean="0"/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/>
              <a:t>※</a:t>
            </a:r>
            <a:r>
              <a:rPr lang="ja-JP" altLang="en-US" dirty="0"/>
              <a:t>ポータブルプレーヤーのレンタル有り（</a:t>
            </a:r>
            <a:r>
              <a:rPr lang="en-US" altLang="ja-JP" dirty="0"/>
              <a:t>100</a:t>
            </a:r>
            <a:r>
              <a:rPr lang="ja-JP" altLang="en-US" dirty="0"/>
              <a:t>円</a:t>
            </a:r>
            <a:r>
              <a:rPr lang="en-US" altLang="ja-JP" dirty="0"/>
              <a:t>/</a:t>
            </a:r>
            <a:r>
              <a:rPr lang="ja-JP" altLang="en-US" dirty="0"/>
              <a:t>日）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18371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5438633"/>
              </p:ext>
            </p:extLst>
          </p:nvPr>
        </p:nvGraphicFramePr>
        <p:xfrm>
          <a:off x="2589213" y="2133600"/>
          <a:ext cx="8915400" cy="3721510"/>
        </p:xfrm>
        <a:graphic>
          <a:graphicData uri="http://schemas.openxmlformats.org/drawingml/2006/table">
            <a:tbl>
              <a:tblPr firstRow="1" firstCol="1" lastRow="1" bandRow="1">
                <a:tableStyleId>{D03447BB-5D67-496B-8E87-E561075AD55C}</a:tableStyleId>
              </a:tblPr>
              <a:tblGrid>
                <a:gridCol w="2228850"/>
                <a:gridCol w="2228850"/>
                <a:gridCol w="2228850"/>
                <a:gridCol w="2228850"/>
              </a:tblGrid>
              <a:tr h="744302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2015</a:t>
                      </a:r>
                      <a:r>
                        <a:rPr kumimoji="1" lang="ja-JP" altLang="en-US" dirty="0" smtClean="0"/>
                        <a:t>年</a:t>
                      </a:r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2015</a:t>
                      </a:r>
                      <a:r>
                        <a:rPr kumimoji="1" lang="ja-JP" altLang="en-US" dirty="0" smtClean="0"/>
                        <a:t>年</a:t>
                      </a:r>
                      <a:r>
                        <a:rPr kumimoji="1" lang="en-US" altLang="ja-JP" dirty="0" smtClean="0"/>
                        <a:t>5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2015</a:t>
                      </a:r>
                      <a:r>
                        <a:rPr kumimoji="1" lang="ja-JP" altLang="en-US" dirty="0" smtClean="0"/>
                        <a:t>年</a:t>
                      </a:r>
                      <a:r>
                        <a:rPr kumimoji="1" lang="en-US" altLang="ja-JP" dirty="0" smtClean="0"/>
                        <a:t>6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74430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会員数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2,000</a:t>
                      </a:r>
                      <a:r>
                        <a:rPr kumimoji="1" lang="ja-JP" altLang="en-US" dirty="0" smtClean="0"/>
                        <a:t>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3,000</a:t>
                      </a:r>
                      <a:r>
                        <a:rPr kumimoji="1" lang="ja-JP" altLang="en-US" dirty="0" smtClean="0"/>
                        <a:t>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3,500</a:t>
                      </a:r>
                      <a:r>
                        <a:rPr kumimoji="1" lang="ja-JP" altLang="en-US" dirty="0" smtClean="0"/>
                        <a:t>人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74430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レンタル売上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1,400,000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2,100,000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2,500,000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74430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販売売上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550,000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1,300,000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74430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合計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1,950,000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2,700,000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3,800,000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8080806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39</TotalTime>
  <Words>149</Words>
  <Application>Microsoft Office PowerPoint</Application>
  <PresentationFormat>ワイド画面</PresentationFormat>
  <Paragraphs>48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メイリオ</vt:lpstr>
      <vt:lpstr>Arial</vt:lpstr>
      <vt:lpstr>Century Gothic</vt:lpstr>
      <vt:lpstr>Wingdings</vt:lpstr>
      <vt:lpstr>Wingdings 3</vt:lpstr>
      <vt:lpstr>ウィスプ</vt:lpstr>
      <vt:lpstr>新規店舗の出店概要</vt:lpstr>
      <vt:lpstr>出店概要</vt:lpstr>
      <vt:lpstr>当初の目標</vt:lpstr>
      <vt:lpstr>新店舗の取扱商品</vt:lpstr>
      <vt:lpstr>当初の目標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21</cp:revision>
  <dcterms:created xsi:type="dcterms:W3CDTF">2014-02-26T09:24:13Z</dcterms:created>
  <dcterms:modified xsi:type="dcterms:W3CDTF">2014-03-15T13:26:31Z</dcterms:modified>
</cp:coreProperties>
</file>