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1775744"/>
        <c:axId val="241776920"/>
        <c:axId val="0"/>
      </c:bar3DChart>
      <c:catAx>
        <c:axId val="24177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76920"/>
        <c:crosses val="autoZero"/>
        <c:auto val="1"/>
        <c:lblAlgn val="ctr"/>
        <c:lblOffset val="100"/>
        <c:noMultiLvlLbl val="0"/>
      </c:catAx>
      <c:valAx>
        <c:axId val="241776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売上（円）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77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43933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</TotalTime>
  <Words>159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32</cp:revision>
  <dcterms:created xsi:type="dcterms:W3CDTF">2014-02-26T09:24:13Z</dcterms:created>
  <dcterms:modified xsi:type="dcterms:W3CDTF">2014-03-18T18:27:50Z</dcterms:modified>
</cp:coreProperties>
</file>