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開店後３ヶ月の会員数、売上高の目標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68697"/>
              </p:ext>
            </p:extLst>
          </p:nvPr>
        </p:nvGraphicFramePr>
        <p:xfrm>
          <a:off x="2648204" y="2622209"/>
          <a:ext cx="8128000" cy="3645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72917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2917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2917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2917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2917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158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19</cp:revision>
  <dcterms:created xsi:type="dcterms:W3CDTF">2014-02-26T09:24:13Z</dcterms:created>
  <dcterms:modified xsi:type="dcterms:W3CDTF">2014-03-15T11:59:14Z</dcterms:modified>
</cp:coreProperties>
</file>