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5108136"/>
        <c:axId val="295110096"/>
        <c:axId val="0"/>
      </c:bar3DChart>
      <c:catAx>
        <c:axId val="295108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95110096"/>
        <c:crosses val="autoZero"/>
        <c:auto val="1"/>
        <c:lblAlgn val="ctr"/>
        <c:lblOffset val="100"/>
        <c:noMultiLvlLbl val="0"/>
      </c:catAx>
      <c:valAx>
        <c:axId val="29511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10813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 custT="1"/>
      <dgm:spPr/>
      <dgm:t>
        <a:bodyPr/>
        <a:lstStyle/>
        <a:p>
          <a:r>
            <a: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00BB878-4DAA-4E85-A044-8F78A433D62B}">
      <dgm:prSet phldrT="[テキスト]" custT="1"/>
      <dgm:spPr/>
      <dgm:t>
        <a:bodyPr/>
        <a:lstStyle/>
        <a:p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F89DC1-E028-40C3-869F-7A0B4D71530E}">
      <dgm:prSet phldrT="[テキスト]" phldr="1" custT="1"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F762A15-B4D0-4716-8AA0-89C2E7AAFD2A}" type="parTrans" cxnId="{320A8083-235B-452B-9A67-5E419ACFAB0C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424B3C9-B1AC-44F8-8238-E3EFAF404F35}" type="sibTrans" cxnId="{320A8083-235B-452B-9A67-5E419ACFAB0C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ECA7C7E-9928-4F97-873A-77D269156028}">
      <dgm:prSet phldrT="[テキスト]" custT="1"/>
      <dgm:spPr/>
      <dgm:t>
        <a:bodyPr/>
        <a:lstStyle/>
        <a:p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002ADF9-A58B-4C66-BA88-E081DE440F6B}">
      <dgm:prSet phldrT="[テキスト]" custT="1"/>
      <dgm:spPr/>
      <dgm:t>
        <a:bodyPr/>
        <a:lstStyle/>
        <a:p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6297C11-F2CA-431D-A17E-B1B704A56AD5}">
      <dgm:prSet phldrT="[テキスト]" custT="1"/>
      <dgm:spPr/>
      <dgm:t>
        <a:bodyPr/>
        <a:lstStyle/>
        <a:p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5AB8DA-A32C-494D-8FA9-4894AB75A1DF}">
      <dgm:prSet phldrT="[テキスト]" custT="1"/>
      <dgm:spPr/>
      <dgm:t>
        <a:bodyPr/>
        <a:lstStyle/>
        <a:p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6D88F77-80BA-416B-B43C-7F8185F225D0}">
      <dgm:prSet phldrT="[テキスト]" custT="1"/>
      <dgm:spPr/>
      <dgm:t>
        <a:bodyPr/>
        <a:lstStyle/>
        <a:p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35D190-FB13-4DBE-AE2B-BA80DE66B21F}">
      <dgm:prSet phldrT="[テキスト]" custT="1"/>
      <dgm:spPr/>
      <dgm:t>
        <a:bodyPr/>
        <a:lstStyle/>
        <a:p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AF56F1B-7463-4240-A05E-4938A1FDE677}" type="pres">
      <dgm:prSet presAssocID="{C45AB8DA-A32C-494D-8FA9-4894AB75A1DF}" presName="boxAndChildren" presStyleCnt="0"/>
      <dgm:spPr/>
    </dgm:pt>
    <dgm:pt modelId="{FF418D7F-45F4-4C46-9532-4B15BCFFD338}" type="pres">
      <dgm:prSet presAssocID="{C45AB8DA-A32C-494D-8FA9-4894AB75A1DF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13AC2ED-BF44-46E9-8C0D-4054D57BE845}" type="pres">
      <dgm:prSet presAssocID="{C45AB8DA-A32C-494D-8FA9-4894AB75A1DF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54B34131-6AA8-49A6-AEBF-4D9421EA720F}" type="pres">
      <dgm:prSet presAssocID="{C45AB8DA-A32C-494D-8FA9-4894AB75A1DF}" presName="descendantBox" presStyleCnt="0"/>
      <dgm:spPr/>
    </dgm:pt>
    <dgm:pt modelId="{7C99A30C-ED91-48C8-8A79-A7945D95C3F7}" type="pres">
      <dgm:prSet presAssocID="{06D88F77-80BA-416B-B43C-7F8185F225D0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0E4AED-399B-44DA-8D69-6348107CB088}" type="pres">
      <dgm:prSet presAssocID="{8635D190-FB13-4DBE-AE2B-BA80DE66B21F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</dgm:pt>
    <dgm:pt modelId="{D9B65BD2-BEFF-477C-8FA8-9677BA530D7E}" type="pres">
      <dgm:prSet presAssocID="{0ECA7C7E-9928-4F97-873A-77D269156028}" presName="arrowAndChildren" presStyleCnt="0"/>
      <dgm:spPr/>
    </dgm:pt>
    <dgm:pt modelId="{EAAE827E-AD3E-4232-AB14-54B31758577A}" type="pres">
      <dgm:prSet presAssocID="{0ECA7C7E-9928-4F97-873A-77D269156028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</dgm:pt>
    <dgm:pt modelId="{8D3EF145-B458-495A-9FB5-E54EF6E4C48D}" type="pres">
      <dgm:prSet presAssocID="{E002ADF9-A58B-4C66-BA88-E081DE440F6B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</dgm:pt>
    <dgm:pt modelId="{0F9C0507-F1B3-4CCB-A855-B064172D7094}" type="pres">
      <dgm:prSet presAssocID="{31BBC0C1-671F-4295-A019-0B6D2DEE9FBF}" presName="arrowAndChildren" presStyleCnt="0"/>
      <dgm:spPr/>
    </dgm:pt>
    <dgm:pt modelId="{CAC88087-F475-4952-82DC-48C879CD5284}" type="pres">
      <dgm:prSet presAssocID="{31BBC0C1-671F-4295-A019-0B6D2DEE9FBF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</dgm:pt>
    <dgm:pt modelId="{AEBFD0FE-C33E-488B-86D9-E5F3DC71236E}" type="pres">
      <dgm:prSet presAssocID="{900BB878-4DAA-4E85-A044-8F78A433D62B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724E4DA-A557-4AAB-8553-B5C35247FECB}" type="pres">
      <dgm:prSet presAssocID="{86F89DC1-E028-40C3-869F-7A0B4D71530E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1D579BD0-20B2-48DA-94A6-08C016CE2F10}" type="presOf" srcId="{8635D190-FB13-4DBE-AE2B-BA80DE66B21F}" destId="{490E4AED-399B-44DA-8D69-6348107CB088}" srcOrd="0" destOrd="0" presId="urn:microsoft.com/office/officeart/2005/8/layout/process4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22F77D42-956F-4565-9CD5-C8CAE9C4038D}" type="presOf" srcId="{C45AB8DA-A32C-494D-8FA9-4894AB75A1DF}" destId="{FF418D7F-45F4-4C46-9532-4B15BCFFD338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320A8083-235B-452B-9A67-5E419ACFAB0C}" srcId="{31BBC0C1-671F-4295-A019-0B6D2DEE9FBF}" destId="{86F89DC1-E028-40C3-869F-7A0B4D71530E}" srcOrd="1" destOrd="0" parTransId="{0F762A15-B4D0-4716-8AA0-89C2E7AAFD2A}" sibTransId="{6424B3C9-B1AC-44F8-8238-E3EFAF404F35}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C5509CE0-A3ED-4615-A6D8-A6119A6387DC}" type="presOf" srcId="{86F89DC1-E028-40C3-869F-7A0B4D71530E}" destId="{8724E4DA-A557-4AAB-8553-B5C35247FECB}" srcOrd="0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5D711011-64D9-4F3C-87AE-5F70BC45A7A6}" type="presOf" srcId="{06D88F77-80BA-416B-B43C-7F8185F225D0}" destId="{7C99A30C-ED91-48C8-8A79-A7945D95C3F7}" srcOrd="0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9ADB9AE6-7A75-4DBC-9674-39B2BD240F26}" type="presOf" srcId="{C45AB8DA-A32C-494D-8FA9-4894AB75A1DF}" destId="{813AC2ED-BF44-46E9-8C0D-4054D57BE845}" srcOrd="1" destOrd="0" presId="urn:microsoft.com/office/officeart/2005/8/layout/process4"/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389CDF43-E5ED-49AB-A38C-D980DA76EE4F}" type="presParOf" srcId="{53203833-1BF7-4F1D-A366-9334F22309F0}" destId="{FAF56F1B-7463-4240-A05E-4938A1FDE677}" srcOrd="0" destOrd="0" presId="urn:microsoft.com/office/officeart/2005/8/layout/process4"/>
    <dgm:cxn modelId="{14E94CAB-3EAD-4E3C-87C9-8EF57AFFBD74}" type="presParOf" srcId="{FAF56F1B-7463-4240-A05E-4938A1FDE677}" destId="{FF418D7F-45F4-4C46-9532-4B15BCFFD338}" srcOrd="0" destOrd="0" presId="urn:microsoft.com/office/officeart/2005/8/layout/process4"/>
    <dgm:cxn modelId="{7D7F7B3D-EE30-4968-9AD1-BA6F8C2CC66B}" type="presParOf" srcId="{FAF56F1B-7463-4240-A05E-4938A1FDE677}" destId="{813AC2ED-BF44-46E9-8C0D-4054D57BE845}" srcOrd="1" destOrd="0" presId="urn:microsoft.com/office/officeart/2005/8/layout/process4"/>
    <dgm:cxn modelId="{24EEEA1C-8458-4A5F-8368-F1D22E3F506F}" type="presParOf" srcId="{FAF56F1B-7463-4240-A05E-4938A1FDE677}" destId="{54B34131-6AA8-49A6-AEBF-4D9421EA720F}" srcOrd="2" destOrd="0" presId="urn:microsoft.com/office/officeart/2005/8/layout/process4"/>
    <dgm:cxn modelId="{B663A088-10AB-4C32-B481-0A4C9310E141}" type="presParOf" srcId="{54B34131-6AA8-49A6-AEBF-4D9421EA720F}" destId="{7C99A30C-ED91-48C8-8A79-A7945D95C3F7}" srcOrd="0" destOrd="0" presId="urn:microsoft.com/office/officeart/2005/8/layout/process4"/>
    <dgm:cxn modelId="{3B08F577-5B51-4C5F-9F15-7A9A762F2D01}" type="presParOf" srcId="{54B34131-6AA8-49A6-AEBF-4D9421EA720F}" destId="{490E4AED-399B-44DA-8D69-6348107CB088}" srcOrd="1" destOrd="0" presId="urn:microsoft.com/office/officeart/2005/8/layout/process4"/>
    <dgm:cxn modelId="{27EBC4FE-E28A-4CE9-9B1E-EDA019E8E0A2}" type="presParOf" srcId="{53203833-1BF7-4F1D-A366-9334F22309F0}" destId="{914BA780-B7E3-435D-B860-1D62EC193DE2}" srcOrd="1" destOrd="0" presId="urn:microsoft.com/office/officeart/2005/8/layout/process4"/>
    <dgm:cxn modelId="{4B129705-1016-49F8-9983-58CA6F046D69}" type="presParOf" srcId="{53203833-1BF7-4F1D-A366-9334F22309F0}" destId="{D9B65BD2-BEFF-477C-8FA8-9677BA530D7E}" srcOrd="2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3" destOrd="0" presId="urn:microsoft.com/office/officeart/2005/8/layout/process4"/>
    <dgm:cxn modelId="{F5482766-6FD3-40D4-A57B-41A2C20499F6}" type="presParOf" srcId="{53203833-1BF7-4F1D-A366-9334F22309F0}" destId="{0F9C0507-F1B3-4CCB-A855-B064172D7094}" srcOrd="4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  <dgm:cxn modelId="{974BF399-F72B-4C70-BA12-2B3346C99B57}" type="presParOf" srcId="{37BCC251-6E4D-4A04-BD1D-9044DA365A42}" destId="{8724E4DA-A557-4AAB-8553-B5C35247FEC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AC2ED-BF44-46E9-8C0D-4054D57BE845}">
      <dsp:nvSpPr>
        <dsp:cNvPr id="0" name=""/>
        <dsp:cNvSpPr/>
      </dsp:nvSpPr>
      <dsp:spPr>
        <a:xfrm>
          <a:off x="0" y="3574809"/>
          <a:ext cx="8915400" cy="1173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574809"/>
        <a:ext cx="8915400" cy="633599"/>
      </dsp:txXfrm>
    </dsp:sp>
    <dsp:sp modelId="{7C99A30C-ED91-48C8-8A79-A7945D95C3F7}">
      <dsp:nvSpPr>
        <dsp:cNvPr id="0" name=""/>
        <dsp:cNvSpPr/>
      </dsp:nvSpPr>
      <dsp:spPr>
        <a:xfrm>
          <a:off x="0" y="4184942"/>
          <a:ext cx="4457699" cy="5397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184942"/>
        <a:ext cx="4457699" cy="539732"/>
      </dsp:txXfrm>
    </dsp:sp>
    <dsp:sp modelId="{490E4AED-399B-44DA-8D69-6348107CB088}">
      <dsp:nvSpPr>
        <dsp:cNvPr id="0" name=""/>
        <dsp:cNvSpPr/>
      </dsp:nvSpPr>
      <dsp:spPr>
        <a:xfrm>
          <a:off x="4457700" y="4184942"/>
          <a:ext cx="4457699" cy="5397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184942"/>
        <a:ext cx="4457699" cy="539732"/>
      </dsp:txXfrm>
    </dsp:sp>
    <dsp:sp modelId="{6D96C84C-B27B-40C6-969C-E5F44DC05492}">
      <dsp:nvSpPr>
        <dsp:cNvPr id="0" name=""/>
        <dsp:cNvSpPr/>
      </dsp:nvSpPr>
      <dsp:spPr>
        <a:xfrm rot="10800000">
          <a:off x="0" y="1787824"/>
          <a:ext cx="8915400" cy="180458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787824"/>
        <a:ext cx="8915400" cy="633409"/>
      </dsp:txXfrm>
    </dsp:sp>
    <dsp:sp modelId="{8D3EF145-B458-495A-9FB5-E54EF6E4C48D}">
      <dsp:nvSpPr>
        <dsp:cNvPr id="0" name=""/>
        <dsp:cNvSpPr/>
      </dsp:nvSpPr>
      <dsp:spPr>
        <a:xfrm>
          <a:off x="0" y="2421233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421233"/>
        <a:ext cx="4457699" cy="539570"/>
      </dsp:txXfrm>
    </dsp:sp>
    <dsp:sp modelId="{57F436ED-FFAB-49CE-A036-190A1ED90FBC}">
      <dsp:nvSpPr>
        <dsp:cNvPr id="0" name=""/>
        <dsp:cNvSpPr/>
      </dsp:nvSpPr>
      <dsp:spPr>
        <a:xfrm>
          <a:off x="4457700" y="2421233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421233"/>
        <a:ext cx="4457699" cy="539570"/>
      </dsp:txXfrm>
    </dsp:sp>
    <dsp:sp modelId="{63DBC687-57E0-48AE-A040-B8C011DD39B3}">
      <dsp:nvSpPr>
        <dsp:cNvPr id="0" name=""/>
        <dsp:cNvSpPr/>
      </dsp:nvSpPr>
      <dsp:spPr>
        <a:xfrm rot="10800000">
          <a:off x="0" y="839"/>
          <a:ext cx="8915400" cy="180458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839"/>
        <a:ext cx="8915400" cy="633409"/>
      </dsp:txXfrm>
    </dsp:sp>
    <dsp:sp modelId="{AEBFD0FE-C33E-488B-86D9-E5F3DC71236E}">
      <dsp:nvSpPr>
        <dsp:cNvPr id="0" name=""/>
        <dsp:cNvSpPr/>
      </dsp:nvSpPr>
      <dsp:spPr>
        <a:xfrm>
          <a:off x="0" y="634248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634248"/>
        <a:ext cx="4457699" cy="539570"/>
      </dsp:txXfrm>
    </dsp:sp>
    <dsp:sp modelId="{8724E4DA-A557-4AAB-8553-B5C35247FECB}">
      <dsp:nvSpPr>
        <dsp:cNvPr id="0" name=""/>
        <dsp:cNvSpPr/>
      </dsp:nvSpPr>
      <dsp:spPr>
        <a:xfrm>
          <a:off x="4457700" y="634248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634248"/>
        <a:ext cx="4457699" cy="539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00570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193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40</cp:revision>
  <dcterms:created xsi:type="dcterms:W3CDTF">2014-02-26T09:24:13Z</dcterms:created>
  <dcterms:modified xsi:type="dcterms:W3CDTF">2014-03-20T14:52:34Z</dcterms:modified>
</cp:coreProperties>
</file>