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6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579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25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63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81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44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9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230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976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4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775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00FC93C-A326-43C1-A331-8E5D8389BCB7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980004B-B0F7-4D95-8720-F125FFA15B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13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自転車と交通安全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05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サイクリングロードの整備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194" y="2286000"/>
            <a:ext cx="6057750" cy="4022725"/>
          </a:xfrm>
        </p:spPr>
      </p:pic>
    </p:spTree>
    <p:extLst>
      <p:ext uri="{BB962C8B-B14F-4D97-AF65-F5344CB8AC3E}">
        <p14:creationId xmlns:p14="http://schemas.microsoft.com/office/powerpoint/2010/main" val="2221529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</TotalTime>
  <Words>8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Tw Cen MT</vt:lpstr>
      <vt:lpstr>Tw Cen MT Condensed</vt:lpstr>
      <vt:lpstr>メイリオ</vt:lpstr>
      <vt:lpstr>Wingdings 3</vt:lpstr>
      <vt:lpstr>インテグラル</vt:lpstr>
      <vt:lpstr>自転車と交通安全</vt:lpstr>
      <vt:lpstr>サイクリングロードの整備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相澤裕介</dc:creator>
  <cp:lastModifiedBy>相澤裕介</cp:lastModifiedBy>
  <cp:revision>2</cp:revision>
  <dcterms:created xsi:type="dcterms:W3CDTF">2014-03-13T12:09:38Z</dcterms:created>
  <dcterms:modified xsi:type="dcterms:W3CDTF">2014-03-13T12:13:18Z</dcterms:modified>
</cp:coreProperties>
</file>