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D03447BB-5D67-496B-8E87-E561075AD55C}" styleName="濃色スタイル 1 - アクセント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47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83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1173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153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0266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662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384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50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72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95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840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9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37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0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36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55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80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 smtClean="0"/>
              <a:t>出店候補地</a:t>
            </a:r>
            <a:endParaRPr kumimoji="1" lang="en-US" altLang="ja-JP" sz="2800" dirty="0" smtClean="0"/>
          </a:p>
          <a:p>
            <a:pPr lvl="1"/>
            <a:r>
              <a:rPr lang="ja-JP" altLang="en-US" dirty="0"/>
              <a:t>山手駅西口　○○ビル</a:t>
            </a:r>
            <a:r>
              <a:rPr lang="ja-JP" altLang="en-US" dirty="0" smtClean="0"/>
              <a:t>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sz="2800" dirty="0"/>
              <a:t>出店</a:t>
            </a:r>
            <a:r>
              <a:rPr lang="ja-JP" altLang="en-US" sz="2800" dirty="0" smtClean="0"/>
              <a:t>時期</a:t>
            </a:r>
            <a:endParaRPr lang="en-US" altLang="ja-JP" sz="2800" dirty="0" smtClean="0"/>
          </a:p>
          <a:p>
            <a:pPr lvl="1"/>
            <a:r>
              <a:rPr kumimoji="1" lang="ja-JP" altLang="en-US" dirty="0" smtClean="0"/>
              <a:t>２０１５年４月１日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改装</a:t>
            </a:r>
            <a:r>
              <a:rPr lang="ja-JP" altLang="en-US" dirty="0"/>
              <a:t>工事は２０１５年３月中旬より開始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446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buFont typeface="+mj-lt"/>
              <a:buAutoNum type="arabicPeriod"/>
            </a:pPr>
            <a:r>
              <a:rPr lang="ja-JP" altLang="en-US" sz="2800" dirty="0" smtClean="0"/>
              <a:t>最初</a:t>
            </a:r>
            <a:r>
              <a:rPr lang="ja-JP" altLang="en-US" sz="2800" dirty="0"/>
              <a:t>の</a:t>
            </a:r>
            <a:r>
              <a:rPr lang="ja-JP" altLang="en-US" sz="2800" u="sng" dirty="0"/>
              <a:t>１ヶ月間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en-US" altLang="ja-JP" sz="2800" u="sng" dirty="0"/>
              <a:t>2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en-US" altLang="ja-JP" sz="2800" u="sng" dirty="0"/>
              <a:t>3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17183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</a:t>
            </a:r>
            <a:r>
              <a:rPr lang="ja-JP" altLang="en-US" dirty="0" smtClean="0"/>
              <a:t>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18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販売</a:t>
            </a:r>
            <a:r>
              <a:rPr lang="ja-JP" altLang="en-US" sz="2800" dirty="0" smtClean="0"/>
              <a:t>商品</a:t>
            </a:r>
            <a:endParaRPr lang="en-US" altLang="ja-JP" sz="2800" dirty="0" smtClean="0"/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新作（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中古（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</a:t>
            </a:r>
            <a:r>
              <a:rPr lang="ja-JP" altLang="en-US" sz="1800" dirty="0" smtClean="0"/>
              <a:t>）</a:t>
            </a:r>
            <a:endParaRPr lang="en-US" altLang="ja-JP" sz="1800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8371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2242991"/>
              </p:ext>
            </p:extLst>
          </p:nvPr>
        </p:nvGraphicFramePr>
        <p:xfrm>
          <a:off x="2589213" y="2133600"/>
          <a:ext cx="8915400" cy="3721510"/>
        </p:xfrm>
        <a:graphic>
          <a:graphicData uri="http://schemas.openxmlformats.org/drawingml/2006/table">
            <a:tbl>
              <a:tblPr firstRow="1" firstCol="1" lastRow="1" bandRow="1">
                <a:tableStyleId>{D03447BB-5D67-496B-8E87-E561075AD55C}</a:tableStyleId>
              </a:tblPr>
              <a:tblGrid>
                <a:gridCol w="2228850"/>
                <a:gridCol w="2228850"/>
                <a:gridCol w="2228850"/>
                <a:gridCol w="2228850"/>
              </a:tblGrid>
              <a:tr h="744302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4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6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会員数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3,500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レンタル売上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1,400,000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2,100,000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2,500,000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販売売上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550,000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600,000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1,300,000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合計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1,950,000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2,700,000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3,800,000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080806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42</TotalTime>
  <Words>149</Words>
  <Application>Microsoft Office PowerPoint</Application>
  <PresentationFormat>ワイド画面</PresentationFormat>
  <Paragraphs>48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HGPｺﾞｼｯｸM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26</cp:revision>
  <dcterms:created xsi:type="dcterms:W3CDTF">2014-02-26T09:24:13Z</dcterms:created>
  <dcterms:modified xsi:type="dcterms:W3CDTF">2014-03-16T13:15:48Z</dcterms:modified>
</cp:coreProperties>
</file>