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77000"/>
                    <a:tint val="96000"/>
                    <a:lumMod val="104000"/>
                  </a:schemeClr>
                </a:gs>
                <a:gs pos="100000">
                  <a:schemeClr val="accent3">
                    <a:tint val="77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76000"/>
                    <a:tint val="96000"/>
                    <a:lumMod val="104000"/>
                  </a:schemeClr>
                </a:gs>
                <a:gs pos="100000">
                  <a:schemeClr val="accent3">
                    <a:shade val="76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9120728"/>
        <c:axId val="239117984"/>
        <c:axId val="0"/>
      </c:bar3DChart>
      <c:catAx>
        <c:axId val="239120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9117984"/>
        <c:crosses val="autoZero"/>
        <c:auto val="1"/>
        <c:lblAlgn val="ctr"/>
        <c:lblOffset val="100"/>
        <c:noMultiLvlLbl val="0"/>
      </c:catAx>
      <c:valAx>
        <c:axId val="239117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売上（円）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9120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15404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会員数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3,500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レンタル売上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1,400,000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2,100,000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2,500,000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販売売上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1,300,000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合計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1,950,000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2,700,000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3,800,000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売上の推移（目標値）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6696397"/>
              </p:ext>
            </p:extLst>
          </p:nvPr>
        </p:nvGraphicFramePr>
        <p:xfrm>
          <a:off x="2589213" y="1401097"/>
          <a:ext cx="8915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115590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67</TotalTime>
  <Words>159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HGPｺﾞｼｯｸM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34</cp:revision>
  <dcterms:created xsi:type="dcterms:W3CDTF">2014-02-26T09:24:13Z</dcterms:created>
  <dcterms:modified xsi:type="dcterms:W3CDTF">2014-03-19T15:20:50Z</dcterms:modified>
</cp:coreProperties>
</file>