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濃色スタイル 2 - アクセント 1/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D03447BB-5D67-496B-8E87-E561075AD55C}" styleName="濃色スタイル 1 - アクセント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5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レンタル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77000"/>
                    <a:tint val="96000"/>
                    <a:lumMod val="104000"/>
                  </a:schemeClr>
                </a:gs>
                <a:gs pos="100000">
                  <a:schemeClr val="accent3">
                    <a:tint val="77000"/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1400000</c:v>
                </c:pt>
                <c:pt idx="1">
                  <c:v>2100000</c:v>
                </c:pt>
                <c:pt idx="2">
                  <c:v>2500000</c:v>
                </c:pt>
                <c:pt idx="3">
                  <c:v>2600000</c:v>
                </c:pt>
                <c:pt idx="4">
                  <c:v>2700000</c:v>
                </c:pt>
                <c:pt idx="5">
                  <c:v>2700000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販売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550000</c:v>
                </c:pt>
                <c:pt idx="1">
                  <c:v>600000</c:v>
                </c:pt>
                <c:pt idx="2">
                  <c:v>1300000</c:v>
                </c:pt>
                <c:pt idx="3">
                  <c:v>950000</c:v>
                </c:pt>
                <c:pt idx="4">
                  <c:v>550000</c:v>
                </c:pt>
                <c:pt idx="5">
                  <c:v>600000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46599984"/>
        <c:axId val="246603512"/>
        <c:axId val="0"/>
      </c:bar3DChart>
      <c:catAx>
        <c:axId val="2465999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+mn-cs"/>
              </a:defRPr>
            </a:pPr>
            <a:endParaRPr lang="ja-JP"/>
          </a:p>
        </c:txPr>
        <c:crossAx val="246603512"/>
        <c:crosses val="autoZero"/>
        <c:auto val="1"/>
        <c:lblAlgn val="ctr"/>
        <c:lblOffset val="100"/>
        <c:noMultiLvlLbl val="0"/>
      </c:catAx>
      <c:valAx>
        <c:axId val="246603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HGPｺﾞｼｯｸE" panose="020B0900000000000000" pitchFamily="50" charset="-128"/>
                    <a:ea typeface="HGPｺﾞｼｯｸE" panose="020B0900000000000000" pitchFamily="50" charset="-128"/>
                    <a:cs typeface="+mn-cs"/>
                  </a:defRPr>
                </a:pPr>
                <a:r>
                  <a:rPr lang="ja-JP" sz="1400" b="0" dirty="0"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売上</a:t>
                </a:r>
                <a:r>
                  <a:rPr lang="ja-JP" sz="1400" b="0" dirty="0" smtClean="0"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（</a:t>
                </a:r>
                <a:r>
                  <a:rPr lang="ja-JP" altLang="en-US" sz="1400" b="0" dirty="0" smtClean="0"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千</a:t>
                </a:r>
                <a:r>
                  <a:rPr lang="ja-JP" sz="1400" b="0" dirty="0" smtClean="0"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円</a:t>
                </a:r>
                <a:r>
                  <a:rPr lang="ja-JP" sz="1400" b="0" dirty="0"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46599984"/>
        <c:crosses val="autoZero"/>
        <c:crossBetween val="between"/>
        <c:dispUnits>
          <c:builtInUnit val="thousands"/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lt1">
                  <a:lumMod val="8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3">
  <a:schemeClr val="accent3"/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60DAA2-54D2-4928-BE2F-5453DB214651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31BBC0C1-671F-4295-A019-0B6D2DEE9FBF}">
      <dgm:prSet phldrT="[テキスト]" custT="1"/>
      <dgm:spPr/>
      <dgm:t>
        <a:bodyPr/>
        <a:lstStyle/>
        <a:p>
          <a:r>
            <a:rPr kumimoji="1" lang="en-US" altLang="ja-JP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0</a:t>
          </a:r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ja-JP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999</a:t>
          </a:r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  <a:endParaRPr kumimoji="1" lang="ja-JP" altLang="en-US" sz="2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D550288E-CC3A-4B58-923F-CCB211B0AA7F}" type="parTrans" cxnId="{2546E406-75A1-4BFF-99BE-F27B89988262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BD4682E3-342D-4CF6-8083-8A87608BF27A}" type="sibTrans" cxnId="{2546E406-75A1-4BFF-99BE-F27B89988262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900BB878-4DAA-4E85-A044-8F78A433D62B}">
      <dgm:prSet phldrT="[テキスト]" custT="1"/>
      <dgm:spPr/>
      <dgm:t>
        <a:bodyPr/>
        <a:lstStyle/>
        <a:p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割引なし</a:t>
          </a:r>
          <a:endParaRPr kumimoji="1" lang="ja-JP" altLang="en-US" sz="2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28479D86-8740-41F0-AD7A-8D4EA2C108C5}" type="parTrans" cxnId="{F3ADD231-D610-4B79-B328-5FF79D93EB74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876DF81C-6CD6-4078-8AA2-F398728D6B47}" type="sibTrans" cxnId="{F3ADD231-D610-4B79-B328-5FF79D93EB74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0ECA7C7E-9928-4F97-873A-77D269156028}">
      <dgm:prSet phldrT="[テキスト]" custT="1"/>
      <dgm:spPr/>
      <dgm:t>
        <a:bodyPr/>
        <a:lstStyle/>
        <a:p>
          <a:r>
            <a:rPr kumimoji="1" lang="en-US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1,000</a:t>
          </a:r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1,999</a:t>
          </a:r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  <a:endParaRPr kumimoji="1" lang="ja-JP" altLang="en-US" sz="2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79DF71B7-27B1-49CE-BAC3-660EC7D3C013}" type="parTrans" cxnId="{A86C10CA-1CD3-407A-8399-A77D97FBB6F2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CA5633E1-BF8B-4F65-9904-8D00C1B002F8}" type="sibTrans" cxnId="{A86C10CA-1CD3-407A-8399-A77D97FBB6F2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E002ADF9-A58B-4C66-BA88-E081DE440F6B}">
      <dgm:prSet phldrT="[テキスト]" custT="1"/>
      <dgm:spPr/>
      <dgm:t>
        <a:bodyPr/>
        <a:lstStyle/>
        <a:p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レンタル料金 </a:t>
          </a:r>
          <a:r>
            <a:rPr kumimoji="1" lang="en-US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10</a:t>
          </a:r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2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03532FD2-9C4E-4F4C-8A73-0C02E6C28033}" type="parTrans" cxnId="{DEE13EDD-96D9-4356-B4F4-E8443EB6EC19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C271A828-170B-4039-B203-919A53520EAE}" type="sibTrans" cxnId="{DEE13EDD-96D9-4356-B4F4-E8443EB6EC19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D6297C11-F2CA-431D-A17E-B1B704A56AD5}">
      <dgm:prSet phldrT="[テキスト]" custT="1"/>
      <dgm:spPr/>
      <dgm:t>
        <a:bodyPr/>
        <a:lstStyle/>
        <a:p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販売割引 なし</a:t>
          </a:r>
          <a:endParaRPr kumimoji="1" lang="ja-JP" altLang="en-US" sz="2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A310C84D-21D7-448A-813D-D8E390AFB214}" type="parTrans" cxnId="{E5C335C6-0245-4C4B-AE4C-16B7020C8691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C400B97C-E4E4-410C-AA3A-B6991551B50D}" type="sibTrans" cxnId="{E5C335C6-0245-4C4B-AE4C-16B7020C8691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C45AB8DA-A32C-494D-8FA9-4894AB75A1DF}">
      <dgm:prSet phldrT="[テキスト]" custT="1"/>
      <dgm:spPr/>
      <dgm:t>
        <a:bodyPr/>
        <a:lstStyle/>
        <a:p>
          <a:r>
            <a:rPr kumimoji="1" lang="en-US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2,000</a:t>
          </a:r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2,999</a:t>
          </a:r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  <a:endParaRPr kumimoji="1" lang="ja-JP" altLang="en-US" sz="2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EC3ECB39-07E0-4500-85CE-7E29757A2817}" type="parTrans" cxnId="{E3EADE94-074D-45A1-AF70-D489D1BD7429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08B409A8-3141-4F83-9FC1-CDE90FB94EA3}" type="sibTrans" cxnId="{E3EADE94-074D-45A1-AF70-D489D1BD7429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06D88F77-80BA-416B-B43C-7F8185F225D0}">
      <dgm:prSet phldrT="[テキスト]" custT="1"/>
      <dgm:spPr/>
      <dgm:t>
        <a:bodyPr/>
        <a:lstStyle/>
        <a:p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レンタル料金 </a:t>
          </a:r>
          <a:r>
            <a:rPr kumimoji="1" lang="en-US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20</a:t>
          </a:r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2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2F989A8C-1416-4872-83AD-A2C7EE26B701}" type="parTrans" cxnId="{72291019-B243-42FA-B18A-E68E914BB526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6C5D8730-FC37-4F78-8DA6-4C0B042180BC}" type="sibTrans" cxnId="{72291019-B243-42FA-B18A-E68E914BB526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8635D190-FB13-4DBE-AE2B-BA80DE66B21F}">
      <dgm:prSet phldrT="[テキスト]" custT="1"/>
      <dgm:spPr/>
      <dgm:t>
        <a:bodyPr/>
        <a:lstStyle/>
        <a:p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販売料金 </a:t>
          </a:r>
          <a:r>
            <a:rPr kumimoji="1" lang="en-US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5</a:t>
          </a:r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2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0348B090-0405-484D-89E0-7C7838E594A7}" type="parTrans" cxnId="{341FEA93-FE12-41BF-8D72-1D2C439BC973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9296F56A-967E-49AE-92B3-3C1F5BF88355}" type="sibTrans" cxnId="{341FEA93-FE12-41BF-8D72-1D2C439BC973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8B2D19F6-D5BE-44AD-AA12-D7F573A0324E}">
      <dgm:prSet custT="1"/>
      <dgm:spPr/>
      <dgm:t>
        <a:bodyPr/>
        <a:lstStyle/>
        <a:p>
          <a:r>
            <a:rPr kumimoji="1" lang="en-US" altLang="ja-JP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3,000</a:t>
          </a:r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ポイント以上</a:t>
          </a:r>
          <a:endParaRPr kumimoji="1" lang="ja-JP" altLang="en-US" sz="2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B97A1CB7-E9E3-4DFC-87C9-A44884A9CFF4}" type="parTrans" cxnId="{95905B91-4B51-4B8F-A82F-A730B47FD15F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8B0BB80C-9668-463D-9991-ED72CC5E33D7}" type="sibTrans" cxnId="{95905B91-4B51-4B8F-A82F-A730B47FD15F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ABB94E4E-301A-4C87-B0CF-ACDABBA888FC}">
      <dgm:prSet custT="1"/>
      <dgm:spPr/>
      <dgm:t>
        <a:bodyPr/>
        <a:lstStyle/>
        <a:p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レンタル料金 </a:t>
          </a:r>
          <a:r>
            <a:rPr kumimoji="1" lang="en-US" altLang="ja-JP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30</a:t>
          </a:r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ja-JP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2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921967CC-5E93-4B02-A86C-72C88BC24E22}" type="parTrans" cxnId="{9774DA64-6B87-4305-866F-8EE0363D0757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D898B50D-6D31-4463-83A8-6ABA44DD0948}" type="sibTrans" cxnId="{9774DA64-6B87-4305-866F-8EE0363D0757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911D6A8E-EF91-4251-818D-07FE9D072EFE}">
      <dgm:prSet custT="1"/>
      <dgm:spPr/>
      <dgm:t>
        <a:bodyPr/>
        <a:lstStyle/>
        <a:p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販売料金 </a:t>
          </a:r>
          <a:r>
            <a:rPr kumimoji="1" lang="en-US" altLang="ja-JP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10</a:t>
          </a:r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ja-JP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2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1A8D191F-E386-443B-B683-1ED66595D82B}" type="parTrans" cxnId="{99BC4EC5-D7E1-46E0-8C54-864F46CAB943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B0A3A5C0-6714-4498-8760-54A23E021981}" type="sibTrans" cxnId="{99BC4EC5-D7E1-46E0-8C54-864F46CAB943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53203833-1BF7-4F1D-A366-9334F22309F0}" type="pres">
      <dgm:prSet presAssocID="{8460DAA2-54D2-4928-BE2F-5453DB21465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9CD0D949-4A2B-44DD-9DBB-7B6E3B9E9B3D}" type="pres">
      <dgm:prSet presAssocID="{8B2D19F6-D5BE-44AD-AA12-D7F573A0324E}" presName="boxAndChildren" presStyleCnt="0"/>
      <dgm:spPr/>
    </dgm:pt>
    <dgm:pt modelId="{566D9285-B28B-4847-9CFC-76EBC4A32A54}" type="pres">
      <dgm:prSet presAssocID="{8B2D19F6-D5BE-44AD-AA12-D7F573A0324E}" presName="parentTextBox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ED8365F8-49ED-4A3B-864A-D86514AF0721}" type="pres">
      <dgm:prSet presAssocID="{8B2D19F6-D5BE-44AD-AA12-D7F573A0324E}" presName="entireBox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0BE57C30-6E6C-43DA-922B-B2F031FD0404}" type="pres">
      <dgm:prSet presAssocID="{8B2D19F6-D5BE-44AD-AA12-D7F573A0324E}" presName="descendantBox" presStyleCnt="0"/>
      <dgm:spPr/>
    </dgm:pt>
    <dgm:pt modelId="{ABFAE69E-93D2-4E6D-8FAC-AACAF25440A3}" type="pres">
      <dgm:prSet presAssocID="{ABB94E4E-301A-4C87-B0CF-ACDABBA888FC}" presName="childTextBox" presStyleLbl="fgAccFollowNode1" presStyleIdx="0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E7F5E9A-BDAC-4CBC-887D-9624BB0F3C6A}" type="pres">
      <dgm:prSet presAssocID="{911D6A8E-EF91-4251-818D-07FE9D072EFE}" presName="childTextBox" presStyleLbl="fgAccFollowNode1" presStyleIdx="1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6D4144E-BE3A-4BBE-A8F5-A39F2ABC202B}" type="pres">
      <dgm:prSet presAssocID="{08B409A8-3141-4F83-9FC1-CDE90FB94EA3}" presName="sp" presStyleCnt="0"/>
      <dgm:spPr/>
    </dgm:pt>
    <dgm:pt modelId="{CC9AD1D6-2FF3-4695-9C42-1FC222514D4C}" type="pres">
      <dgm:prSet presAssocID="{C45AB8DA-A32C-494D-8FA9-4894AB75A1DF}" presName="arrowAndChildren" presStyleCnt="0"/>
      <dgm:spPr/>
    </dgm:pt>
    <dgm:pt modelId="{58D854C2-EB21-4845-8014-487625193600}" type="pres">
      <dgm:prSet presAssocID="{C45AB8DA-A32C-494D-8FA9-4894AB75A1DF}" presName="parentTextArrow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108ED885-E4F9-401D-A234-38DF170C24E9}" type="pres">
      <dgm:prSet presAssocID="{C45AB8DA-A32C-494D-8FA9-4894AB75A1DF}" presName="arrow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F7B54B1F-75BD-4B96-8B80-E608CF97BD33}" type="pres">
      <dgm:prSet presAssocID="{C45AB8DA-A32C-494D-8FA9-4894AB75A1DF}" presName="descendantArrow" presStyleCnt="0"/>
      <dgm:spPr/>
    </dgm:pt>
    <dgm:pt modelId="{A0E88847-5E28-40A1-9A43-A72E98D761E5}" type="pres">
      <dgm:prSet presAssocID="{06D88F77-80BA-416B-B43C-7F8185F225D0}" presName="childTextArrow" presStyleLbl="fgAccFollowNode1" presStyleIdx="2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61D7D57-04E6-4560-838B-DFF4B4B4F7BB}" type="pres">
      <dgm:prSet presAssocID="{8635D190-FB13-4DBE-AE2B-BA80DE66B21F}" presName="childTextArrow" presStyleLbl="fgAccFollowNode1" presStyleIdx="3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14BA780-B7E3-435D-B860-1D62EC193DE2}" type="pres">
      <dgm:prSet presAssocID="{CA5633E1-BF8B-4F65-9904-8D00C1B002F8}" presName="sp" presStyleCnt="0"/>
      <dgm:spPr/>
    </dgm:pt>
    <dgm:pt modelId="{D9B65BD2-BEFF-477C-8FA8-9677BA530D7E}" type="pres">
      <dgm:prSet presAssocID="{0ECA7C7E-9928-4F97-873A-77D269156028}" presName="arrowAndChildren" presStyleCnt="0"/>
      <dgm:spPr/>
    </dgm:pt>
    <dgm:pt modelId="{EAAE827E-AD3E-4232-AB14-54B31758577A}" type="pres">
      <dgm:prSet presAssocID="{0ECA7C7E-9928-4F97-873A-77D269156028}" presName="parentTextArrow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6D96C84C-B27B-40C6-969C-E5F44DC05492}" type="pres">
      <dgm:prSet presAssocID="{0ECA7C7E-9928-4F97-873A-77D269156028}" presName="arrow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D8A926AE-191A-4B92-B07C-71C00271CF54}" type="pres">
      <dgm:prSet presAssocID="{0ECA7C7E-9928-4F97-873A-77D269156028}" presName="descendantArrow" presStyleCnt="0"/>
      <dgm:spPr/>
    </dgm:pt>
    <dgm:pt modelId="{8D3EF145-B458-495A-9FB5-E54EF6E4C48D}" type="pres">
      <dgm:prSet presAssocID="{E002ADF9-A58B-4C66-BA88-E081DE440F6B}" presName="childTextArrow" presStyleLbl="fgAccFollowNode1" presStyleIdx="4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7F436ED-FFAB-49CE-A036-190A1ED90FBC}" type="pres">
      <dgm:prSet presAssocID="{D6297C11-F2CA-431D-A17E-B1B704A56AD5}" presName="childTextArrow" presStyleLbl="fgAccFollowNode1" presStyleIdx="5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5E6A8C4-CAC1-4236-A128-95A522780092}" type="pres">
      <dgm:prSet presAssocID="{BD4682E3-342D-4CF6-8083-8A87608BF27A}" presName="sp" presStyleCnt="0"/>
      <dgm:spPr/>
    </dgm:pt>
    <dgm:pt modelId="{0F9C0507-F1B3-4CCB-A855-B064172D7094}" type="pres">
      <dgm:prSet presAssocID="{31BBC0C1-671F-4295-A019-0B6D2DEE9FBF}" presName="arrowAndChildren" presStyleCnt="0"/>
      <dgm:spPr/>
    </dgm:pt>
    <dgm:pt modelId="{CAC88087-F475-4952-82DC-48C879CD5284}" type="pres">
      <dgm:prSet presAssocID="{31BBC0C1-671F-4295-A019-0B6D2DEE9FBF}" presName="parentTextArrow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63DBC687-57E0-48AE-A040-B8C011DD39B3}" type="pres">
      <dgm:prSet presAssocID="{31BBC0C1-671F-4295-A019-0B6D2DEE9FBF}" presName="arrow" presStyleLbl="node1" presStyleIdx="3" presStyleCnt="4"/>
      <dgm:spPr/>
      <dgm:t>
        <a:bodyPr/>
        <a:lstStyle/>
        <a:p>
          <a:endParaRPr kumimoji="1" lang="ja-JP" altLang="en-US"/>
        </a:p>
      </dgm:t>
    </dgm:pt>
    <dgm:pt modelId="{37BCC251-6E4D-4A04-BD1D-9044DA365A42}" type="pres">
      <dgm:prSet presAssocID="{31BBC0C1-671F-4295-A019-0B6D2DEE9FBF}" presName="descendantArrow" presStyleCnt="0"/>
      <dgm:spPr/>
    </dgm:pt>
    <dgm:pt modelId="{AEBFD0FE-C33E-488B-86D9-E5F3DC71236E}" type="pres">
      <dgm:prSet presAssocID="{900BB878-4DAA-4E85-A044-8F78A433D62B}" presName="childTextArrow" presStyleLbl="fgAccFollowNode1" presStyleIdx="6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9774DA64-6B87-4305-866F-8EE0363D0757}" srcId="{8B2D19F6-D5BE-44AD-AA12-D7F573A0324E}" destId="{ABB94E4E-301A-4C87-B0CF-ACDABBA888FC}" srcOrd="0" destOrd="0" parTransId="{921967CC-5E93-4B02-A86C-72C88BC24E22}" sibTransId="{D898B50D-6D31-4463-83A8-6ABA44DD0948}"/>
    <dgm:cxn modelId="{E2B1EF8B-44A3-40F5-A313-02E894264F93}" type="presOf" srcId="{8460DAA2-54D2-4928-BE2F-5453DB214651}" destId="{53203833-1BF7-4F1D-A366-9334F22309F0}" srcOrd="0" destOrd="0" presId="urn:microsoft.com/office/officeart/2005/8/layout/process4"/>
    <dgm:cxn modelId="{66F8F8FD-F06D-4D4D-BE27-97338913CBDB}" type="presOf" srcId="{31BBC0C1-671F-4295-A019-0B6D2DEE9FBF}" destId="{63DBC687-57E0-48AE-A040-B8C011DD39B3}" srcOrd="1" destOrd="0" presId="urn:microsoft.com/office/officeart/2005/8/layout/process4"/>
    <dgm:cxn modelId="{FEB280E6-B981-44A7-9469-18A0102A8152}" type="presOf" srcId="{0ECA7C7E-9928-4F97-873A-77D269156028}" destId="{6D96C84C-B27B-40C6-969C-E5F44DC05492}" srcOrd="1" destOrd="0" presId="urn:microsoft.com/office/officeart/2005/8/layout/process4"/>
    <dgm:cxn modelId="{46902DD3-DE3B-476C-8BB1-95AC9BA6BACE}" type="presOf" srcId="{C45AB8DA-A32C-494D-8FA9-4894AB75A1DF}" destId="{108ED885-E4F9-401D-A234-38DF170C24E9}" srcOrd="1" destOrd="0" presId="urn:microsoft.com/office/officeart/2005/8/layout/process4"/>
    <dgm:cxn modelId="{A86C10CA-1CD3-407A-8399-A77D97FBB6F2}" srcId="{8460DAA2-54D2-4928-BE2F-5453DB214651}" destId="{0ECA7C7E-9928-4F97-873A-77D269156028}" srcOrd="1" destOrd="0" parTransId="{79DF71B7-27B1-49CE-BAC3-660EC7D3C013}" sibTransId="{CA5633E1-BF8B-4F65-9904-8D00C1B002F8}"/>
    <dgm:cxn modelId="{A6F6568F-0A0D-43EF-AE59-2213EAC2FBA7}" type="presOf" srcId="{8635D190-FB13-4DBE-AE2B-BA80DE66B21F}" destId="{061D7D57-04E6-4560-838B-DFF4B4B4F7BB}" srcOrd="0" destOrd="0" presId="urn:microsoft.com/office/officeart/2005/8/layout/process4"/>
    <dgm:cxn modelId="{99BC4EC5-D7E1-46E0-8C54-864F46CAB943}" srcId="{8B2D19F6-D5BE-44AD-AA12-D7F573A0324E}" destId="{911D6A8E-EF91-4251-818D-07FE9D072EFE}" srcOrd="1" destOrd="0" parTransId="{1A8D191F-E386-443B-B683-1ED66595D82B}" sibTransId="{B0A3A5C0-6714-4498-8760-54A23E021981}"/>
    <dgm:cxn modelId="{2546E406-75A1-4BFF-99BE-F27B89988262}" srcId="{8460DAA2-54D2-4928-BE2F-5453DB214651}" destId="{31BBC0C1-671F-4295-A019-0B6D2DEE9FBF}" srcOrd="0" destOrd="0" parTransId="{D550288E-CC3A-4B58-923F-CCB211B0AA7F}" sibTransId="{BD4682E3-342D-4CF6-8083-8A87608BF27A}"/>
    <dgm:cxn modelId="{EBA29ED0-25C8-4D48-858B-1AA851F2AC91}" type="presOf" srcId="{06D88F77-80BA-416B-B43C-7F8185F225D0}" destId="{A0E88847-5E28-40A1-9A43-A72E98D761E5}" srcOrd="0" destOrd="0" presId="urn:microsoft.com/office/officeart/2005/8/layout/process4"/>
    <dgm:cxn modelId="{67FEBB45-F577-4FB1-B363-78E9E8702590}" type="presOf" srcId="{900BB878-4DAA-4E85-A044-8F78A433D62B}" destId="{AEBFD0FE-C33E-488B-86D9-E5F3DC71236E}" srcOrd="0" destOrd="0" presId="urn:microsoft.com/office/officeart/2005/8/layout/process4"/>
    <dgm:cxn modelId="{72291019-B243-42FA-B18A-E68E914BB526}" srcId="{C45AB8DA-A32C-494D-8FA9-4894AB75A1DF}" destId="{06D88F77-80BA-416B-B43C-7F8185F225D0}" srcOrd="0" destOrd="0" parTransId="{2F989A8C-1416-4872-83AD-A2C7EE26B701}" sibTransId="{6C5D8730-FC37-4F78-8DA6-4C0B042180BC}"/>
    <dgm:cxn modelId="{E3EADE94-074D-45A1-AF70-D489D1BD7429}" srcId="{8460DAA2-54D2-4928-BE2F-5453DB214651}" destId="{C45AB8DA-A32C-494D-8FA9-4894AB75A1DF}" srcOrd="2" destOrd="0" parTransId="{EC3ECB39-07E0-4500-85CE-7E29757A2817}" sibTransId="{08B409A8-3141-4F83-9FC1-CDE90FB94EA3}"/>
    <dgm:cxn modelId="{95905B91-4B51-4B8F-A82F-A730B47FD15F}" srcId="{8460DAA2-54D2-4928-BE2F-5453DB214651}" destId="{8B2D19F6-D5BE-44AD-AA12-D7F573A0324E}" srcOrd="3" destOrd="0" parTransId="{B97A1CB7-E9E3-4DFC-87C9-A44884A9CFF4}" sibTransId="{8B0BB80C-9668-463D-9991-ED72CC5E33D7}"/>
    <dgm:cxn modelId="{E4B25322-A12E-48A3-BF7A-ADB686CF4ADA}" type="presOf" srcId="{8B2D19F6-D5BE-44AD-AA12-D7F573A0324E}" destId="{566D9285-B28B-4847-9CFC-76EBC4A32A54}" srcOrd="0" destOrd="0" presId="urn:microsoft.com/office/officeart/2005/8/layout/process4"/>
    <dgm:cxn modelId="{DEE13EDD-96D9-4356-B4F4-E8443EB6EC19}" srcId="{0ECA7C7E-9928-4F97-873A-77D269156028}" destId="{E002ADF9-A58B-4C66-BA88-E081DE440F6B}" srcOrd="0" destOrd="0" parTransId="{03532FD2-9C4E-4F4C-8A73-0C02E6C28033}" sibTransId="{C271A828-170B-4039-B203-919A53520EAE}"/>
    <dgm:cxn modelId="{A1FB9075-F50C-4CAA-97FA-7E849852EA9B}" type="presOf" srcId="{0ECA7C7E-9928-4F97-873A-77D269156028}" destId="{EAAE827E-AD3E-4232-AB14-54B31758577A}" srcOrd="0" destOrd="0" presId="urn:microsoft.com/office/officeart/2005/8/layout/process4"/>
    <dgm:cxn modelId="{341FEA93-FE12-41BF-8D72-1D2C439BC973}" srcId="{C45AB8DA-A32C-494D-8FA9-4894AB75A1DF}" destId="{8635D190-FB13-4DBE-AE2B-BA80DE66B21F}" srcOrd="1" destOrd="0" parTransId="{0348B090-0405-484D-89E0-7C7838E594A7}" sibTransId="{9296F56A-967E-49AE-92B3-3C1F5BF88355}"/>
    <dgm:cxn modelId="{F3ADD231-D610-4B79-B328-5FF79D93EB74}" srcId="{31BBC0C1-671F-4295-A019-0B6D2DEE9FBF}" destId="{900BB878-4DAA-4E85-A044-8F78A433D62B}" srcOrd="0" destOrd="0" parTransId="{28479D86-8740-41F0-AD7A-8D4EA2C108C5}" sibTransId="{876DF81C-6CD6-4078-8AA2-F398728D6B47}"/>
    <dgm:cxn modelId="{6223E328-03D1-4AC3-8EA8-C5266ECEEEF8}" type="presOf" srcId="{ABB94E4E-301A-4C87-B0CF-ACDABBA888FC}" destId="{ABFAE69E-93D2-4E6D-8FAC-AACAF25440A3}" srcOrd="0" destOrd="0" presId="urn:microsoft.com/office/officeart/2005/8/layout/process4"/>
    <dgm:cxn modelId="{E5C335C6-0245-4C4B-AE4C-16B7020C8691}" srcId="{0ECA7C7E-9928-4F97-873A-77D269156028}" destId="{D6297C11-F2CA-431D-A17E-B1B704A56AD5}" srcOrd="1" destOrd="0" parTransId="{A310C84D-21D7-448A-813D-D8E390AFB214}" sibTransId="{C400B97C-E4E4-410C-AA3A-B6991551B50D}"/>
    <dgm:cxn modelId="{6952CEA8-7258-4B2B-9538-9225E2CA41C6}" type="presOf" srcId="{31BBC0C1-671F-4295-A019-0B6D2DEE9FBF}" destId="{CAC88087-F475-4952-82DC-48C879CD5284}" srcOrd="0" destOrd="0" presId="urn:microsoft.com/office/officeart/2005/8/layout/process4"/>
    <dgm:cxn modelId="{7DCDB580-6C4C-4E6F-B1D3-DC8D7D43FD0D}" type="presOf" srcId="{8B2D19F6-D5BE-44AD-AA12-D7F573A0324E}" destId="{ED8365F8-49ED-4A3B-864A-D86514AF0721}" srcOrd="1" destOrd="0" presId="urn:microsoft.com/office/officeart/2005/8/layout/process4"/>
    <dgm:cxn modelId="{E8CA8ED3-7759-488E-8A49-A59AF1610677}" type="presOf" srcId="{D6297C11-F2CA-431D-A17E-B1B704A56AD5}" destId="{57F436ED-FFAB-49CE-A036-190A1ED90FBC}" srcOrd="0" destOrd="0" presId="urn:microsoft.com/office/officeart/2005/8/layout/process4"/>
    <dgm:cxn modelId="{DE55EA71-5548-43ED-A099-CC59734BAE31}" type="presOf" srcId="{E002ADF9-A58B-4C66-BA88-E081DE440F6B}" destId="{8D3EF145-B458-495A-9FB5-E54EF6E4C48D}" srcOrd="0" destOrd="0" presId="urn:microsoft.com/office/officeart/2005/8/layout/process4"/>
    <dgm:cxn modelId="{84410552-033D-484F-BE3C-F126EC045A45}" type="presOf" srcId="{911D6A8E-EF91-4251-818D-07FE9D072EFE}" destId="{BE7F5E9A-BDAC-4CBC-887D-9624BB0F3C6A}" srcOrd="0" destOrd="0" presId="urn:microsoft.com/office/officeart/2005/8/layout/process4"/>
    <dgm:cxn modelId="{2D9CF46A-B8ED-487A-B8B9-B305807CE7CD}" type="presOf" srcId="{C45AB8DA-A32C-494D-8FA9-4894AB75A1DF}" destId="{58D854C2-EB21-4845-8014-487625193600}" srcOrd="0" destOrd="0" presId="urn:microsoft.com/office/officeart/2005/8/layout/process4"/>
    <dgm:cxn modelId="{107C61CA-B057-45AC-8956-F80122AB8253}" type="presParOf" srcId="{53203833-1BF7-4F1D-A366-9334F22309F0}" destId="{9CD0D949-4A2B-44DD-9DBB-7B6E3B9E9B3D}" srcOrd="0" destOrd="0" presId="urn:microsoft.com/office/officeart/2005/8/layout/process4"/>
    <dgm:cxn modelId="{9CF18A10-8103-45B5-8F3F-32C42DAD28F8}" type="presParOf" srcId="{9CD0D949-4A2B-44DD-9DBB-7B6E3B9E9B3D}" destId="{566D9285-B28B-4847-9CFC-76EBC4A32A54}" srcOrd="0" destOrd="0" presId="urn:microsoft.com/office/officeart/2005/8/layout/process4"/>
    <dgm:cxn modelId="{CCAA25E2-8007-46CF-90E7-80E1AF1D6928}" type="presParOf" srcId="{9CD0D949-4A2B-44DD-9DBB-7B6E3B9E9B3D}" destId="{ED8365F8-49ED-4A3B-864A-D86514AF0721}" srcOrd="1" destOrd="0" presId="urn:microsoft.com/office/officeart/2005/8/layout/process4"/>
    <dgm:cxn modelId="{05FB8C47-D4BD-47E9-8B9F-0D0B7306AAB1}" type="presParOf" srcId="{9CD0D949-4A2B-44DD-9DBB-7B6E3B9E9B3D}" destId="{0BE57C30-6E6C-43DA-922B-B2F031FD0404}" srcOrd="2" destOrd="0" presId="urn:microsoft.com/office/officeart/2005/8/layout/process4"/>
    <dgm:cxn modelId="{9AC56CAB-BC73-4CF9-8629-A8F6969B5E54}" type="presParOf" srcId="{0BE57C30-6E6C-43DA-922B-B2F031FD0404}" destId="{ABFAE69E-93D2-4E6D-8FAC-AACAF25440A3}" srcOrd="0" destOrd="0" presId="urn:microsoft.com/office/officeart/2005/8/layout/process4"/>
    <dgm:cxn modelId="{F7C89664-40A8-4008-9859-631F327F645A}" type="presParOf" srcId="{0BE57C30-6E6C-43DA-922B-B2F031FD0404}" destId="{BE7F5E9A-BDAC-4CBC-887D-9624BB0F3C6A}" srcOrd="1" destOrd="0" presId="urn:microsoft.com/office/officeart/2005/8/layout/process4"/>
    <dgm:cxn modelId="{918CCDF5-706C-4CAB-BB52-F2A103E09D71}" type="presParOf" srcId="{53203833-1BF7-4F1D-A366-9334F22309F0}" destId="{96D4144E-BE3A-4BBE-A8F5-A39F2ABC202B}" srcOrd="1" destOrd="0" presId="urn:microsoft.com/office/officeart/2005/8/layout/process4"/>
    <dgm:cxn modelId="{DB687AAF-DC68-403C-93E8-9CB6266FE3B1}" type="presParOf" srcId="{53203833-1BF7-4F1D-A366-9334F22309F0}" destId="{CC9AD1D6-2FF3-4695-9C42-1FC222514D4C}" srcOrd="2" destOrd="0" presId="urn:microsoft.com/office/officeart/2005/8/layout/process4"/>
    <dgm:cxn modelId="{7DE911DB-AFB1-4901-9942-75D6D5AB7A93}" type="presParOf" srcId="{CC9AD1D6-2FF3-4695-9C42-1FC222514D4C}" destId="{58D854C2-EB21-4845-8014-487625193600}" srcOrd="0" destOrd="0" presId="urn:microsoft.com/office/officeart/2005/8/layout/process4"/>
    <dgm:cxn modelId="{68D502D4-ED60-4ED7-8BEB-B025A7834781}" type="presParOf" srcId="{CC9AD1D6-2FF3-4695-9C42-1FC222514D4C}" destId="{108ED885-E4F9-401D-A234-38DF170C24E9}" srcOrd="1" destOrd="0" presId="urn:microsoft.com/office/officeart/2005/8/layout/process4"/>
    <dgm:cxn modelId="{91CC0E92-52DD-4DBE-B1C9-8BE3FFC75246}" type="presParOf" srcId="{CC9AD1D6-2FF3-4695-9C42-1FC222514D4C}" destId="{F7B54B1F-75BD-4B96-8B80-E608CF97BD33}" srcOrd="2" destOrd="0" presId="urn:microsoft.com/office/officeart/2005/8/layout/process4"/>
    <dgm:cxn modelId="{34633F62-AD5E-436B-9CBC-F544DD712CEA}" type="presParOf" srcId="{F7B54B1F-75BD-4B96-8B80-E608CF97BD33}" destId="{A0E88847-5E28-40A1-9A43-A72E98D761E5}" srcOrd="0" destOrd="0" presId="urn:microsoft.com/office/officeart/2005/8/layout/process4"/>
    <dgm:cxn modelId="{2391678C-C232-424C-A137-B8AD78C42DF4}" type="presParOf" srcId="{F7B54B1F-75BD-4B96-8B80-E608CF97BD33}" destId="{061D7D57-04E6-4560-838B-DFF4B4B4F7BB}" srcOrd="1" destOrd="0" presId="urn:microsoft.com/office/officeart/2005/8/layout/process4"/>
    <dgm:cxn modelId="{27EBC4FE-E28A-4CE9-9B1E-EDA019E8E0A2}" type="presParOf" srcId="{53203833-1BF7-4F1D-A366-9334F22309F0}" destId="{914BA780-B7E3-435D-B860-1D62EC193DE2}" srcOrd="3" destOrd="0" presId="urn:microsoft.com/office/officeart/2005/8/layout/process4"/>
    <dgm:cxn modelId="{4B129705-1016-49F8-9983-58CA6F046D69}" type="presParOf" srcId="{53203833-1BF7-4F1D-A366-9334F22309F0}" destId="{D9B65BD2-BEFF-477C-8FA8-9677BA530D7E}" srcOrd="4" destOrd="0" presId="urn:microsoft.com/office/officeart/2005/8/layout/process4"/>
    <dgm:cxn modelId="{B793B844-464E-4F2D-BFAD-12F3DA8CBCE0}" type="presParOf" srcId="{D9B65BD2-BEFF-477C-8FA8-9677BA530D7E}" destId="{EAAE827E-AD3E-4232-AB14-54B31758577A}" srcOrd="0" destOrd="0" presId="urn:microsoft.com/office/officeart/2005/8/layout/process4"/>
    <dgm:cxn modelId="{A134ECCD-E0B0-408D-8E0F-948546122C04}" type="presParOf" srcId="{D9B65BD2-BEFF-477C-8FA8-9677BA530D7E}" destId="{6D96C84C-B27B-40C6-969C-E5F44DC05492}" srcOrd="1" destOrd="0" presId="urn:microsoft.com/office/officeart/2005/8/layout/process4"/>
    <dgm:cxn modelId="{4696064D-2498-4214-9963-04224A919758}" type="presParOf" srcId="{D9B65BD2-BEFF-477C-8FA8-9677BA530D7E}" destId="{D8A926AE-191A-4B92-B07C-71C00271CF54}" srcOrd="2" destOrd="0" presId="urn:microsoft.com/office/officeart/2005/8/layout/process4"/>
    <dgm:cxn modelId="{3E7735D6-53E5-4A61-A532-5C4D9C68BB6D}" type="presParOf" srcId="{D8A926AE-191A-4B92-B07C-71C00271CF54}" destId="{8D3EF145-B458-495A-9FB5-E54EF6E4C48D}" srcOrd="0" destOrd="0" presId="urn:microsoft.com/office/officeart/2005/8/layout/process4"/>
    <dgm:cxn modelId="{CCD9534B-4B6B-47E6-BB96-28987CEEF682}" type="presParOf" srcId="{D8A926AE-191A-4B92-B07C-71C00271CF54}" destId="{57F436ED-FFAB-49CE-A036-190A1ED90FBC}" srcOrd="1" destOrd="0" presId="urn:microsoft.com/office/officeart/2005/8/layout/process4"/>
    <dgm:cxn modelId="{CA83B9F1-0686-4D81-A519-CB1F11FEA42B}" type="presParOf" srcId="{53203833-1BF7-4F1D-A366-9334F22309F0}" destId="{25E6A8C4-CAC1-4236-A128-95A522780092}" srcOrd="5" destOrd="0" presId="urn:microsoft.com/office/officeart/2005/8/layout/process4"/>
    <dgm:cxn modelId="{F5482766-6FD3-40D4-A57B-41A2C20499F6}" type="presParOf" srcId="{53203833-1BF7-4F1D-A366-9334F22309F0}" destId="{0F9C0507-F1B3-4CCB-A855-B064172D7094}" srcOrd="6" destOrd="0" presId="urn:microsoft.com/office/officeart/2005/8/layout/process4"/>
    <dgm:cxn modelId="{95360F0C-7FB8-43C0-B6CA-C90370EDA502}" type="presParOf" srcId="{0F9C0507-F1B3-4CCB-A855-B064172D7094}" destId="{CAC88087-F475-4952-82DC-48C879CD5284}" srcOrd="0" destOrd="0" presId="urn:microsoft.com/office/officeart/2005/8/layout/process4"/>
    <dgm:cxn modelId="{1FD3FF27-B208-4609-A278-0DCF93D372F8}" type="presParOf" srcId="{0F9C0507-F1B3-4CCB-A855-B064172D7094}" destId="{63DBC687-57E0-48AE-A040-B8C011DD39B3}" srcOrd="1" destOrd="0" presId="urn:microsoft.com/office/officeart/2005/8/layout/process4"/>
    <dgm:cxn modelId="{DBF0A1AF-5570-4954-88D8-F447566A2D8C}" type="presParOf" srcId="{0F9C0507-F1B3-4CCB-A855-B064172D7094}" destId="{37BCC251-6E4D-4A04-BD1D-9044DA365A42}" srcOrd="2" destOrd="0" presId="urn:microsoft.com/office/officeart/2005/8/layout/process4"/>
    <dgm:cxn modelId="{EEE3448E-57F3-4B8F-8318-3CA27C2F316C}" type="presParOf" srcId="{37BCC251-6E4D-4A04-BD1D-9044DA365A42}" destId="{AEBFD0FE-C33E-488B-86D9-E5F3DC71236E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8365F8-49ED-4A3B-864A-D86514AF0721}">
      <dsp:nvSpPr>
        <dsp:cNvPr id="0" name=""/>
        <dsp:cNvSpPr/>
      </dsp:nvSpPr>
      <dsp:spPr>
        <a:xfrm>
          <a:off x="0" y="3895193"/>
          <a:ext cx="8915400" cy="8521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3,000</a:t>
          </a: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ポイント以上</a:t>
          </a:r>
          <a:endParaRPr kumimoji="1" lang="ja-JP" altLang="en-US" sz="22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0" y="3895193"/>
        <a:ext cx="8915400" cy="460173"/>
      </dsp:txXfrm>
    </dsp:sp>
    <dsp:sp modelId="{ABFAE69E-93D2-4E6D-8FAC-AACAF25440A3}">
      <dsp:nvSpPr>
        <dsp:cNvPr id="0" name=""/>
        <dsp:cNvSpPr/>
      </dsp:nvSpPr>
      <dsp:spPr>
        <a:xfrm>
          <a:off x="0" y="4338323"/>
          <a:ext cx="4457699" cy="39199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レンタル料金 </a:t>
          </a:r>
          <a:r>
            <a:rPr kumimoji="1" lang="en-US" altLang="ja-JP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30</a:t>
          </a: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ja-JP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22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0" y="4338323"/>
        <a:ext cx="4457699" cy="391999"/>
      </dsp:txXfrm>
    </dsp:sp>
    <dsp:sp modelId="{BE7F5E9A-BDAC-4CBC-887D-9624BB0F3C6A}">
      <dsp:nvSpPr>
        <dsp:cNvPr id="0" name=""/>
        <dsp:cNvSpPr/>
      </dsp:nvSpPr>
      <dsp:spPr>
        <a:xfrm>
          <a:off x="4457700" y="4338323"/>
          <a:ext cx="4457699" cy="39199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販売料金 </a:t>
          </a:r>
          <a:r>
            <a:rPr kumimoji="1" lang="en-US" altLang="ja-JP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10</a:t>
          </a: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ja-JP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22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4457700" y="4338323"/>
        <a:ext cx="4457699" cy="391999"/>
      </dsp:txXfrm>
    </dsp:sp>
    <dsp:sp modelId="{108ED885-E4F9-401D-A234-38DF170C24E9}">
      <dsp:nvSpPr>
        <dsp:cNvPr id="0" name=""/>
        <dsp:cNvSpPr/>
      </dsp:nvSpPr>
      <dsp:spPr>
        <a:xfrm rot="10800000">
          <a:off x="0" y="2597333"/>
          <a:ext cx="8915400" cy="1310642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2,000</a:t>
          </a: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2,999</a:t>
          </a: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  <a:endParaRPr kumimoji="1" lang="ja-JP" altLang="en-US" sz="22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 rot="-10800000">
        <a:off x="0" y="2597333"/>
        <a:ext cx="8915400" cy="460035"/>
      </dsp:txXfrm>
    </dsp:sp>
    <dsp:sp modelId="{A0E88847-5E28-40A1-9A43-A72E98D761E5}">
      <dsp:nvSpPr>
        <dsp:cNvPr id="0" name=""/>
        <dsp:cNvSpPr/>
      </dsp:nvSpPr>
      <dsp:spPr>
        <a:xfrm>
          <a:off x="0" y="3057369"/>
          <a:ext cx="4457699" cy="39188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レンタル料金 </a:t>
          </a:r>
          <a:r>
            <a:rPr kumimoji="1" lang="en-US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20</a:t>
          </a: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22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0" y="3057369"/>
        <a:ext cx="4457699" cy="391882"/>
      </dsp:txXfrm>
    </dsp:sp>
    <dsp:sp modelId="{061D7D57-04E6-4560-838B-DFF4B4B4F7BB}">
      <dsp:nvSpPr>
        <dsp:cNvPr id="0" name=""/>
        <dsp:cNvSpPr/>
      </dsp:nvSpPr>
      <dsp:spPr>
        <a:xfrm>
          <a:off x="4457700" y="3057369"/>
          <a:ext cx="4457699" cy="39188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販売料金 </a:t>
          </a:r>
          <a:r>
            <a:rPr kumimoji="1" lang="en-US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5</a:t>
          </a: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22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4457700" y="3057369"/>
        <a:ext cx="4457699" cy="391882"/>
      </dsp:txXfrm>
    </dsp:sp>
    <dsp:sp modelId="{6D96C84C-B27B-40C6-969C-E5F44DC05492}">
      <dsp:nvSpPr>
        <dsp:cNvPr id="0" name=""/>
        <dsp:cNvSpPr/>
      </dsp:nvSpPr>
      <dsp:spPr>
        <a:xfrm rot="10800000">
          <a:off x="0" y="1299474"/>
          <a:ext cx="8915400" cy="1310642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1,000</a:t>
          </a: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1,999</a:t>
          </a: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  <a:endParaRPr kumimoji="1" lang="ja-JP" altLang="en-US" sz="22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 rot="-10800000">
        <a:off x="0" y="1299474"/>
        <a:ext cx="8915400" cy="460035"/>
      </dsp:txXfrm>
    </dsp:sp>
    <dsp:sp modelId="{8D3EF145-B458-495A-9FB5-E54EF6E4C48D}">
      <dsp:nvSpPr>
        <dsp:cNvPr id="0" name=""/>
        <dsp:cNvSpPr/>
      </dsp:nvSpPr>
      <dsp:spPr>
        <a:xfrm>
          <a:off x="0" y="1759509"/>
          <a:ext cx="4457699" cy="39188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レンタル料金 </a:t>
          </a:r>
          <a:r>
            <a:rPr kumimoji="1" lang="en-US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10</a:t>
          </a: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22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0" y="1759509"/>
        <a:ext cx="4457699" cy="391882"/>
      </dsp:txXfrm>
    </dsp:sp>
    <dsp:sp modelId="{57F436ED-FFAB-49CE-A036-190A1ED90FBC}">
      <dsp:nvSpPr>
        <dsp:cNvPr id="0" name=""/>
        <dsp:cNvSpPr/>
      </dsp:nvSpPr>
      <dsp:spPr>
        <a:xfrm>
          <a:off x="4457700" y="1759509"/>
          <a:ext cx="4457699" cy="39188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販売割引 なし</a:t>
          </a:r>
          <a:endParaRPr kumimoji="1" lang="ja-JP" altLang="en-US" sz="22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4457700" y="1759509"/>
        <a:ext cx="4457699" cy="391882"/>
      </dsp:txXfrm>
    </dsp:sp>
    <dsp:sp modelId="{63DBC687-57E0-48AE-A040-B8C011DD39B3}">
      <dsp:nvSpPr>
        <dsp:cNvPr id="0" name=""/>
        <dsp:cNvSpPr/>
      </dsp:nvSpPr>
      <dsp:spPr>
        <a:xfrm rot="10800000">
          <a:off x="0" y="1614"/>
          <a:ext cx="8915400" cy="1310642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0</a:t>
          </a: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ja-JP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999</a:t>
          </a: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  <a:endParaRPr kumimoji="1" lang="ja-JP" altLang="en-US" sz="22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 rot="-10800000">
        <a:off x="0" y="1614"/>
        <a:ext cx="8915400" cy="460035"/>
      </dsp:txXfrm>
    </dsp:sp>
    <dsp:sp modelId="{AEBFD0FE-C33E-488B-86D9-E5F3DC71236E}">
      <dsp:nvSpPr>
        <dsp:cNvPr id="0" name=""/>
        <dsp:cNvSpPr/>
      </dsp:nvSpPr>
      <dsp:spPr>
        <a:xfrm>
          <a:off x="0" y="461649"/>
          <a:ext cx="8915400" cy="39188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割引なし</a:t>
          </a:r>
          <a:endParaRPr kumimoji="1" lang="ja-JP" altLang="en-US" sz="22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0" y="461649"/>
        <a:ext cx="8915400" cy="3918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0478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0839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11730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71531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302661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96624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13840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9507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772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8955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3840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0914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437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404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8365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7553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6ACC8-5715-4DF1-87C7-B168978C0759}" type="datetimeFigureOut">
              <a:rPr kumimoji="1" lang="ja-JP" altLang="en-US" smtClean="0"/>
              <a:t>2014/3/21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6805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840345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sz="2800" dirty="0" smtClean="0"/>
              <a:t>出店候補地</a:t>
            </a:r>
            <a:endParaRPr kumimoji="1" lang="en-US" altLang="ja-JP" sz="2800" dirty="0" smtClean="0"/>
          </a:p>
          <a:p>
            <a:pPr lvl="1"/>
            <a:r>
              <a:rPr lang="ja-JP" altLang="en-US" dirty="0"/>
              <a:t>山手駅西口　○○ビル</a:t>
            </a:r>
            <a:r>
              <a:rPr lang="ja-JP" altLang="en-US" dirty="0" smtClean="0"/>
              <a:t>２階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sz="2800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r>
              <a:rPr lang="ja-JP" altLang="en-US" sz="2800" dirty="0"/>
              <a:t>出店</a:t>
            </a:r>
            <a:r>
              <a:rPr lang="ja-JP" altLang="en-US" sz="2800" dirty="0" smtClean="0"/>
              <a:t>時期</a:t>
            </a:r>
            <a:endParaRPr lang="en-US" altLang="ja-JP" sz="2800" dirty="0" smtClean="0"/>
          </a:p>
          <a:p>
            <a:pPr lvl="1"/>
            <a:r>
              <a:rPr kumimoji="1" lang="ja-JP" altLang="en-US" dirty="0" smtClean="0"/>
              <a:t>２０１５年４月１日</a:t>
            </a:r>
            <a:endParaRPr kumimoji="1" lang="en-US" altLang="ja-JP" dirty="0" smtClean="0"/>
          </a:p>
          <a:p>
            <a:pPr lvl="2"/>
            <a:r>
              <a:rPr lang="ja-JP" altLang="en-US" dirty="0" smtClean="0"/>
              <a:t>改装</a:t>
            </a:r>
            <a:r>
              <a:rPr lang="ja-JP" altLang="en-US" dirty="0"/>
              <a:t>工事は２０１５年３月中旬より開始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04467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571500">
              <a:buFont typeface="+mj-lt"/>
              <a:buAutoNum type="arabicPeriod"/>
            </a:pPr>
            <a:r>
              <a:rPr lang="ja-JP" altLang="en-US" sz="2800" dirty="0" smtClean="0"/>
              <a:t>最初</a:t>
            </a:r>
            <a:r>
              <a:rPr lang="ja-JP" altLang="en-US" sz="2800" dirty="0"/>
              <a:t>の</a:t>
            </a:r>
            <a:r>
              <a:rPr lang="ja-JP" altLang="en-US" sz="2800" u="sng" dirty="0"/>
              <a:t>１ヶ月間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2,000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71500" indent="-571500">
              <a:buFont typeface="+mj-lt"/>
              <a:buAutoNum type="arabicPeriod"/>
            </a:pPr>
            <a:endParaRPr lang="ja-JP" altLang="en-US" sz="2800" dirty="0"/>
          </a:p>
          <a:p>
            <a:pPr marL="571500" indent="-571500">
              <a:buFont typeface="+mj-lt"/>
              <a:buAutoNum type="arabicPeriod"/>
            </a:pPr>
            <a:r>
              <a:rPr lang="ja-JP" altLang="en-US" sz="2800" dirty="0"/>
              <a:t>次の</a:t>
            </a:r>
            <a:r>
              <a:rPr lang="en-US" altLang="ja-JP" sz="2800" u="sng" dirty="0"/>
              <a:t>2</a:t>
            </a:r>
            <a:r>
              <a:rPr lang="ja-JP" altLang="en-US" sz="2800" u="sng" dirty="0"/>
              <a:t>ヶ月間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1,500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71500" indent="-571500">
              <a:buFont typeface="+mj-lt"/>
              <a:buAutoNum type="arabicPeriod"/>
            </a:pPr>
            <a:endParaRPr lang="ja-JP" altLang="en-US" sz="2800" dirty="0"/>
          </a:p>
          <a:p>
            <a:pPr marL="571500" indent="-571500">
              <a:buFont typeface="+mj-lt"/>
              <a:buAutoNum type="arabicPeriod"/>
            </a:pPr>
            <a:r>
              <a:rPr lang="ja-JP" altLang="en-US" sz="2800" dirty="0"/>
              <a:t>当初の</a:t>
            </a:r>
            <a:r>
              <a:rPr lang="en-US" altLang="ja-JP" sz="2800" u="sng" dirty="0"/>
              <a:t>3</a:t>
            </a:r>
            <a:r>
              <a:rPr lang="ja-JP" altLang="en-US" sz="2800" u="sng" dirty="0"/>
              <a:t>ヶ月間</a:t>
            </a:r>
            <a:r>
              <a:rPr lang="ja-JP" altLang="en-US" sz="2800" dirty="0"/>
              <a:t>で</a:t>
            </a:r>
            <a:r>
              <a:rPr lang="ja-JP" altLang="en-US" sz="2800" b="1" dirty="0"/>
              <a:t>合計</a:t>
            </a:r>
            <a:r>
              <a:rPr lang="en-US" altLang="ja-JP" sz="2800" b="1" dirty="0">
                <a:solidFill>
                  <a:srgbClr val="FF0000"/>
                </a:solidFill>
              </a:rPr>
              <a:t>3,500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dirty="0"/>
              <a:t>の会員獲得を目指す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217183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</a:t>
            </a:r>
            <a:r>
              <a:rPr lang="ja-JP" altLang="en-US" dirty="0" smtClean="0"/>
              <a:t>取扱商品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レンタル商品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en-US" altLang="ja-JP" sz="1800" dirty="0"/>
              <a:t>Blu-ray / DVD / CD</a:t>
            </a:r>
          </a:p>
          <a:p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販売</a:t>
            </a:r>
            <a:r>
              <a:rPr lang="ja-JP" altLang="en-US" sz="2800" dirty="0" smtClean="0"/>
              <a:t>商品</a:t>
            </a:r>
            <a:endParaRPr lang="en-US" altLang="ja-JP" sz="2800" dirty="0" smtClean="0"/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1800" dirty="0"/>
              <a:t>新作（</a:t>
            </a:r>
            <a:r>
              <a:rPr lang="en-US" altLang="ja-JP" sz="1800" dirty="0"/>
              <a:t>Blu-ray / DVD / CD / </a:t>
            </a:r>
            <a:r>
              <a:rPr lang="ja-JP" altLang="en-US" sz="1800" dirty="0"/>
              <a:t>ゲーム）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1800" dirty="0"/>
              <a:t>中古（</a:t>
            </a:r>
            <a:r>
              <a:rPr lang="en-US" altLang="ja-JP" sz="1800" dirty="0"/>
              <a:t>Blu-ray / DVD / CD / </a:t>
            </a:r>
            <a:r>
              <a:rPr lang="ja-JP" altLang="en-US" sz="1800" dirty="0"/>
              <a:t>ゲーム</a:t>
            </a:r>
            <a:r>
              <a:rPr lang="ja-JP" altLang="en-US" sz="1800" dirty="0" smtClean="0"/>
              <a:t>）</a:t>
            </a:r>
            <a:endParaRPr lang="en-US" altLang="ja-JP" sz="1800" dirty="0" smtClean="0"/>
          </a:p>
          <a:p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dirty="0"/>
              <a:t>※</a:t>
            </a:r>
            <a:r>
              <a:rPr lang="ja-JP" altLang="en-US" dirty="0"/>
              <a:t>ポータブルプレーヤーのレンタル有り（</a:t>
            </a:r>
            <a:r>
              <a:rPr lang="en-US" altLang="ja-JP" dirty="0"/>
              <a:t>100</a:t>
            </a:r>
            <a:r>
              <a:rPr lang="ja-JP" altLang="en-US" dirty="0"/>
              <a:t>円</a:t>
            </a:r>
            <a:r>
              <a:rPr lang="en-US" altLang="ja-JP" dirty="0"/>
              <a:t>/</a:t>
            </a:r>
            <a:r>
              <a:rPr lang="ja-JP" altLang="en-US" dirty="0"/>
              <a:t>日）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18371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315404"/>
              </p:ext>
            </p:extLst>
          </p:nvPr>
        </p:nvGraphicFramePr>
        <p:xfrm>
          <a:off x="2589213" y="2133600"/>
          <a:ext cx="8915400" cy="3721510"/>
        </p:xfrm>
        <a:graphic>
          <a:graphicData uri="http://schemas.openxmlformats.org/drawingml/2006/table">
            <a:tbl>
              <a:tblPr firstRow="1" firstCol="1" lastRow="1" bandRow="1">
                <a:tableStyleId>{D03447BB-5D67-496B-8E87-E561075AD55C}</a:tableStyleId>
              </a:tblPr>
              <a:tblGrid>
                <a:gridCol w="2228850"/>
                <a:gridCol w="2228850"/>
                <a:gridCol w="2228850"/>
                <a:gridCol w="2228850"/>
              </a:tblGrid>
              <a:tr h="744302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2015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年</a:t>
                      </a:r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4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月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2015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年</a:t>
                      </a:r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5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月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2015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年</a:t>
                      </a:r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6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月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>
                      <a:noFill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会員数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人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3,000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人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3,500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人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レンタル売上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1,400,000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2,100,000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2,500,000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販売売上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550,000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600,000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1,300,000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合計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1,950,000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2,700,000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3,800,000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808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売上の推移（目標値）</a:t>
            </a:r>
            <a:endParaRPr kumimoji="1" lang="ja-JP" altLang="en-US" dirty="0"/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6746881"/>
              </p:ext>
            </p:extLst>
          </p:nvPr>
        </p:nvGraphicFramePr>
        <p:xfrm>
          <a:off x="2589213" y="1401097"/>
          <a:ext cx="89154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1115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残存ポイントと割引特典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26626"/>
              </p:ext>
            </p:extLst>
          </p:nvPr>
        </p:nvGraphicFramePr>
        <p:xfrm>
          <a:off x="2589213" y="1563329"/>
          <a:ext cx="8915400" cy="47489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11212515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82</TotalTime>
  <Words>204</Words>
  <Application>Microsoft Office PowerPoint</Application>
  <PresentationFormat>ワイド画面</PresentationFormat>
  <Paragraphs>62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5" baseType="lpstr">
      <vt:lpstr>HGPｺﾞｼｯｸE</vt:lpstr>
      <vt:lpstr>HGPｺﾞｼｯｸM</vt:lpstr>
      <vt:lpstr>メイリオ</vt:lpstr>
      <vt:lpstr>Arial</vt:lpstr>
      <vt:lpstr>Century Gothic</vt:lpstr>
      <vt:lpstr>Wingdings</vt:lpstr>
      <vt:lpstr>Wingdings 3</vt:lpstr>
      <vt:lpstr>ウィスプ</vt:lpstr>
      <vt:lpstr>新規店舗の出店概要</vt:lpstr>
      <vt:lpstr>出店概要</vt:lpstr>
      <vt:lpstr>当初の目標</vt:lpstr>
      <vt:lpstr>新店舗の取扱商品</vt:lpstr>
      <vt:lpstr>当初の目標</vt:lpstr>
      <vt:lpstr>売上の推移（目標値）</vt:lpstr>
      <vt:lpstr>残存ポイントと割引特典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42</cp:revision>
  <dcterms:created xsi:type="dcterms:W3CDTF">2014-02-26T09:24:13Z</dcterms:created>
  <dcterms:modified xsi:type="dcterms:W3CDTF">2014-03-20T19:44:17Z</dcterms:modified>
</cp:coreProperties>
</file>