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7000"/>
                    <a:tint val="96000"/>
                    <a:lumMod val="104000"/>
                  </a:schemeClr>
                </a:gs>
                <a:gs pos="100000">
                  <a:schemeClr val="accent3">
                    <a:tint val="77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4479192"/>
        <c:axId val="223490432"/>
        <c:axId val="0"/>
      </c:bar3DChart>
      <c:catAx>
        <c:axId val="224479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223490432"/>
        <c:crosses val="autoZero"/>
        <c:auto val="1"/>
        <c:lblAlgn val="ctr"/>
        <c:lblOffset val="100"/>
        <c:noMultiLvlLbl val="0"/>
      </c:catAx>
      <c:valAx>
        <c:axId val="223490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  <a:cs typeface="+mn-cs"/>
                  </a:defRPr>
                </a:pP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売上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（</a:t>
                </a:r>
                <a:r>
                  <a:rPr lang="ja-JP" altLang="en-US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千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円</a:t>
                </a: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）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2447919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746881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</TotalTime>
  <Words>159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HGPｺﾞｼｯｸE</vt:lpstr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37</cp:revision>
  <dcterms:created xsi:type="dcterms:W3CDTF">2014-02-26T09:24:13Z</dcterms:created>
  <dcterms:modified xsi:type="dcterms:W3CDTF">2014-03-19T15:34:05Z</dcterms:modified>
</cp:coreProperties>
</file>