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0478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0839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1173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153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0266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662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384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50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72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955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3840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914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37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04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8365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55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6ACC8-5715-4DF1-87C7-B168978C0759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680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40345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 smtClean="0"/>
              <a:t>出店候補地</a:t>
            </a:r>
            <a:endParaRPr kumimoji="1" lang="en-US" altLang="ja-JP" sz="2800" dirty="0" smtClean="0"/>
          </a:p>
          <a:p>
            <a:pPr lvl="1"/>
            <a:r>
              <a:rPr lang="ja-JP" altLang="en-US" dirty="0"/>
              <a:t>山手駅西口　○○ビル</a:t>
            </a:r>
            <a:r>
              <a:rPr lang="ja-JP" altLang="en-US" dirty="0" smtClean="0"/>
              <a:t>２階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r>
              <a:rPr lang="ja-JP" altLang="en-US" sz="2800" dirty="0"/>
              <a:t>出店</a:t>
            </a:r>
            <a:r>
              <a:rPr lang="ja-JP" altLang="en-US" sz="2800" dirty="0" smtClean="0"/>
              <a:t>時期</a:t>
            </a:r>
            <a:endParaRPr lang="en-US" altLang="ja-JP" sz="2800" dirty="0" smtClean="0"/>
          </a:p>
          <a:p>
            <a:pPr lvl="1"/>
            <a:r>
              <a:rPr kumimoji="1" lang="ja-JP" altLang="en-US" dirty="0" smtClean="0"/>
              <a:t>２０１５年４月１日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改装</a:t>
            </a:r>
            <a:r>
              <a:rPr lang="ja-JP" altLang="en-US" dirty="0"/>
              <a:t>工事は２０１５年３月中旬より開始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4467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2800" dirty="0" smtClean="0"/>
              <a:t>最初</a:t>
            </a:r>
            <a:r>
              <a:rPr lang="ja-JP" altLang="en-US" sz="2800" dirty="0"/>
              <a:t>の</a:t>
            </a:r>
            <a:r>
              <a:rPr lang="ja-JP" altLang="en-US" sz="2800" u="sng" dirty="0"/>
              <a:t>１ヶ月間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endParaRPr lang="ja-JP" altLang="en-US" sz="2800" dirty="0"/>
          </a:p>
          <a:p>
            <a:r>
              <a:rPr lang="ja-JP" altLang="en-US" sz="2800" dirty="0"/>
              <a:t>次の</a:t>
            </a:r>
            <a:r>
              <a:rPr lang="en-US" altLang="ja-JP" sz="2800" u="sng" dirty="0"/>
              <a:t>2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endParaRPr lang="ja-JP" altLang="en-US" sz="2800" dirty="0"/>
          </a:p>
          <a:p>
            <a:r>
              <a:rPr lang="ja-JP" altLang="en-US" sz="2800" dirty="0"/>
              <a:t>当初の</a:t>
            </a:r>
            <a:r>
              <a:rPr lang="en-US" altLang="ja-JP" sz="2800" u="sng" dirty="0"/>
              <a:t>3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217183940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17</TotalTime>
  <Words>60</Words>
  <Application>Microsoft Office PowerPoint</Application>
  <PresentationFormat>ワイド画面</PresentationFormat>
  <Paragraphs>19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メイリオ</vt:lpstr>
      <vt:lpstr>Arial</vt:lpstr>
      <vt:lpstr>Century Gothic</vt:lpstr>
      <vt:lpstr>Wingdings 3</vt:lpstr>
      <vt:lpstr>ウィスプ</vt:lpstr>
      <vt:lpstr>新規店舗の出店概要</vt:lpstr>
      <vt:lpstr>出店概要</vt:lpstr>
      <vt:lpstr>当初の目標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10</cp:revision>
  <dcterms:created xsi:type="dcterms:W3CDTF">2014-02-26T09:24:13Z</dcterms:created>
  <dcterms:modified xsi:type="dcterms:W3CDTF">2014-03-04T04:49:35Z</dcterms:modified>
</cp:coreProperties>
</file>