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notesMasterIdLst>
    <p:notesMasterId r:id="rId9"/>
  </p:notesMasterIdLst>
  <p:sldIdLst>
    <p:sldId id="256" r:id="rId2"/>
    <p:sldId id="257" r:id="rId3"/>
    <p:sldId id="258" r:id="rId4"/>
    <p:sldId id="259" r:id="rId5"/>
    <p:sldId id="260" r:id="rId6"/>
    <p:sldId id="261" r:id="rId7"/>
    <p:sldId id="262" r:id="rId8"/>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濃色スタイル 2 - アクセント 1/アクセント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D03447BB-5D67-496B-8E87-E561075AD55C}" styleName="濃色スタイル 1 - アクセント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notesView">
  <p:normalViewPr>
    <p:restoredLeft sz="15955" autoAdjust="0"/>
    <p:restoredTop sz="82830" autoAdjust="0"/>
  </p:normalViewPr>
  <p:slideViewPr>
    <p:cSldViewPr snapToGrid="0">
      <p:cViewPr varScale="1">
        <p:scale>
          <a:sx n="61" d="100"/>
          <a:sy n="61" d="100"/>
        </p:scale>
        <p:origin x="102" y="120"/>
      </p:cViewPr>
      <p:guideLst/>
    </p:cSldViewPr>
  </p:slideViewPr>
  <p:notesTextViewPr>
    <p:cViewPr>
      <p:scale>
        <a:sx n="1" d="1"/>
        <a:sy n="1" d="1"/>
      </p:scale>
      <p:origin x="0" y="0"/>
    </p:cViewPr>
  </p:notesTextViewPr>
  <p:notesViewPr>
    <p:cSldViewPr snapToGrid="0">
      <p:cViewPr>
        <p:scale>
          <a:sx n="90" d="100"/>
          <a:sy n="90" d="100"/>
        </p:scale>
        <p:origin x="1104" y="-96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5"/>
    </mc:Choice>
    <mc:Fallback>
      <c:style val="5"/>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stacked"/>
        <c:varyColors val="0"/>
        <c:ser>
          <c:idx val="0"/>
          <c:order val="0"/>
          <c:tx>
            <c:strRef>
              <c:f>Sheet1!$B$1</c:f>
              <c:strCache>
                <c:ptCount val="1"/>
                <c:pt idx="0">
                  <c:v>レンタル</c:v>
                </c:pt>
              </c:strCache>
            </c:strRef>
          </c:tx>
          <c:spPr>
            <a:gradFill rotWithShape="1">
              <a:gsLst>
                <a:gs pos="0">
                  <a:schemeClr val="accent3">
                    <a:tint val="77000"/>
                    <a:tint val="96000"/>
                    <a:lumMod val="104000"/>
                  </a:schemeClr>
                </a:gs>
                <a:gs pos="100000">
                  <a:schemeClr val="accent3">
                    <a:tint val="77000"/>
                    <a:shade val="98000"/>
                    <a:lumMod val="94000"/>
                  </a:schemeClr>
                </a:gs>
              </a:gsLst>
              <a:lin ang="5400000" scaled="0"/>
            </a:gradFill>
            <a:ln>
              <a:noFill/>
            </a:ln>
            <a:effectLst>
              <a:outerShdw blurRad="50800" dist="38100" dir="5400000" rotWithShape="0">
                <a:srgbClr val="000000">
                  <a:alpha val="60000"/>
                </a:srgbClr>
              </a:outerShdw>
            </a:effectLst>
            <a:sp3d/>
          </c:spPr>
          <c:invertIfNegative val="0"/>
          <c:cat>
            <c:strRef>
              <c:f>Sheet1!$A$2:$A$7</c:f>
              <c:strCache>
                <c:ptCount val="6"/>
                <c:pt idx="0">
                  <c:v>4月</c:v>
                </c:pt>
                <c:pt idx="1">
                  <c:v>5月</c:v>
                </c:pt>
                <c:pt idx="2">
                  <c:v>6月</c:v>
                </c:pt>
                <c:pt idx="3">
                  <c:v>7月</c:v>
                </c:pt>
                <c:pt idx="4">
                  <c:v>8月</c:v>
                </c:pt>
                <c:pt idx="5">
                  <c:v>9月</c:v>
                </c:pt>
              </c:strCache>
            </c:strRef>
          </c:cat>
          <c:val>
            <c:numRef>
              <c:f>Sheet1!$B$2:$B$7</c:f>
              <c:numCache>
                <c:formatCode>General</c:formatCode>
                <c:ptCount val="6"/>
                <c:pt idx="0">
                  <c:v>1400000</c:v>
                </c:pt>
                <c:pt idx="1">
                  <c:v>2100000</c:v>
                </c:pt>
                <c:pt idx="2">
                  <c:v>2500000</c:v>
                </c:pt>
                <c:pt idx="3">
                  <c:v>2600000</c:v>
                </c:pt>
                <c:pt idx="4">
                  <c:v>2700000</c:v>
                </c:pt>
                <c:pt idx="5">
                  <c:v>2700000</c:v>
                </c:pt>
              </c:numCache>
            </c:numRef>
          </c:val>
        </c:ser>
        <c:ser>
          <c:idx val="1"/>
          <c:order val="1"/>
          <c:tx>
            <c:strRef>
              <c:f>Sheet1!$C$1</c:f>
              <c:strCache>
                <c:ptCount val="1"/>
                <c:pt idx="0">
                  <c:v>販売</c:v>
                </c:pt>
              </c:strCache>
            </c:strRef>
          </c:tx>
          <c:spPr>
            <a:solidFill>
              <a:srgbClr val="FF0000"/>
            </a:solidFill>
            <a:ln>
              <a:noFill/>
            </a:ln>
            <a:effectLst>
              <a:outerShdw blurRad="50800" dist="38100" dir="5400000" rotWithShape="0">
                <a:srgbClr val="000000">
                  <a:alpha val="60000"/>
                </a:srgbClr>
              </a:outerShdw>
            </a:effectLst>
            <a:sp3d/>
          </c:spPr>
          <c:invertIfNegative val="0"/>
          <c:cat>
            <c:strRef>
              <c:f>Sheet1!$A$2:$A$7</c:f>
              <c:strCache>
                <c:ptCount val="6"/>
                <c:pt idx="0">
                  <c:v>4月</c:v>
                </c:pt>
                <c:pt idx="1">
                  <c:v>5月</c:v>
                </c:pt>
                <c:pt idx="2">
                  <c:v>6月</c:v>
                </c:pt>
                <c:pt idx="3">
                  <c:v>7月</c:v>
                </c:pt>
                <c:pt idx="4">
                  <c:v>8月</c:v>
                </c:pt>
                <c:pt idx="5">
                  <c:v>9月</c:v>
                </c:pt>
              </c:strCache>
            </c:strRef>
          </c:cat>
          <c:val>
            <c:numRef>
              <c:f>Sheet1!$C$2:$C$7</c:f>
              <c:numCache>
                <c:formatCode>General</c:formatCode>
                <c:ptCount val="6"/>
                <c:pt idx="0">
                  <c:v>550000</c:v>
                </c:pt>
                <c:pt idx="1">
                  <c:v>600000</c:v>
                </c:pt>
                <c:pt idx="2">
                  <c:v>1300000</c:v>
                </c:pt>
                <c:pt idx="3">
                  <c:v>950000</c:v>
                </c:pt>
                <c:pt idx="4">
                  <c:v>550000</c:v>
                </c:pt>
                <c:pt idx="5">
                  <c:v>600000</c:v>
                </c:pt>
              </c:numCache>
            </c:numRef>
          </c:val>
        </c:ser>
        <c:dLbls>
          <c:showLegendKey val="0"/>
          <c:showVal val="0"/>
          <c:showCatName val="0"/>
          <c:showSerName val="0"/>
          <c:showPercent val="0"/>
          <c:showBubbleSize val="0"/>
        </c:dLbls>
        <c:gapWidth val="150"/>
        <c:shape val="box"/>
        <c:axId val="304755096"/>
        <c:axId val="304761368"/>
        <c:axId val="0"/>
      </c:bar3DChart>
      <c:catAx>
        <c:axId val="304755096"/>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lt1">
                    <a:lumMod val="85000"/>
                  </a:schemeClr>
                </a:solidFill>
                <a:latin typeface="HGPｺﾞｼｯｸE" panose="020B0900000000000000" pitchFamily="50" charset="-128"/>
                <a:ea typeface="HGPｺﾞｼｯｸE" panose="020B0900000000000000" pitchFamily="50" charset="-128"/>
                <a:cs typeface="+mn-cs"/>
              </a:defRPr>
            </a:pPr>
            <a:endParaRPr lang="ja-JP"/>
          </a:p>
        </c:txPr>
        <c:crossAx val="304761368"/>
        <c:crosses val="autoZero"/>
        <c:auto val="1"/>
        <c:lblAlgn val="ctr"/>
        <c:lblOffset val="100"/>
        <c:noMultiLvlLbl val="0"/>
      </c:catAx>
      <c:valAx>
        <c:axId val="304761368"/>
        <c:scaling>
          <c:orientation val="minMax"/>
        </c:scaling>
        <c:delete val="0"/>
        <c:axPos val="l"/>
        <c:majorGridlines>
          <c:spPr>
            <a:ln w="9525" cap="flat" cmpd="sng" algn="ctr">
              <a:solidFill>
                <a:schemeClr val="dk1">
                  <a:lumMod val="50000"/>
                  <a:lumOff val="50000"/>
                </a:schemeClr>
              </a:solidFill>
              <a:round/>
            </a:ln>
            <a:effectLst/>
          </c:spPr>
        </c:majorGridlines>
        <c:title>
          <c:tx>
            <c:rich>
              <a:bodyPr rot="-5400000" spcFirstLastPara="1" vertOverflow="ellipsis" vert="horz" wrap="square" anchor="ctr" anchorCtr="1"/>
              <a:lstStyle/>
              <a:p>
                <a:pPr>
                  <a:defRPr sz="1400" b="0" i="0" u="none" strike="noStrike" kern="1200" cap="all" baseline="0">
                    <a:solidFill>
                      <a:schemeClr val="lt1">
                        <a:lumMod val="85000"/>
                      </a:schemeClr>
                    </a:solidFill>
                    <a:latin typeface="HGPｺﾞｼｯｸE" panose="020B0900000000000000" pitchFamily="50" charset="-128"/>
                    <a:ea typeface="HGPｺﾞｼｯｸE" panose="020B0900000000000000" pitchFamily="50" charset="-128"/>
                    <a:cs typeface="+mn-cs"/>
                  </a:defRPr>
                </a:pPr>
                <a:r>
                  <a:rPr lang="ja-JP" sz="1400" b="0" dirty="0">
                    <a:latin typeface="HGPｺﾞｼｯｸE" panose="020B0900000000000000" pitchFamily="50" charset="-128"/>
                    <a:ea typeface="HGPｺﾞｼｯｸE" panose="020B0900000000000000" pitchFamily="50" charset="-128"/>
                  </a:rPr>
                  <a:t>売上</a:t>
                </a:r>
                <a:r>
                  <a:rPr lang="ja-JP" sz="1400" b="0" dirty="0" smtClean="0">
                    <a:latin typeface="HGPｺﾞｼｯｸE" panose="020B0900000000000000" pitchFamily="50" charset="-128"/>
                    <a:ea typeface="HGPｺﾞｼｯｸE" panose="020B0900000000000000" pitchFamily="50" charset="-128"/>
                  </a:rPr>
                  <a:t>（</a:t>
                </a:r>
                <a:r>
                  <a:rPr lang="ja-JP" altLang="en-US" sz="1400" b="0" dirty="0" smtClean="0">
                    <a:latin typeface="HGPｺﾞｼｯｸE" panose="020B0900000000000000" pitchFamily="50" charset="-128"/>
                    <a:ea typeface="HGPｺﾞｼｯｸE" panose="020B0900000000000000" pitchFamily="50" charset="-128"/>
                  </a:rPr>
                  <a:t>千</a:t>
                </a:r>
                <a:r>
                  <a:rPr lang="ja-JP" sz="1400" b="0" dirty="0" smtClean="0">
                    <a:latin typeface="HGPｺﾞｼｯｸE" panose="020B0900000000000000" pitchFamily="50" charset="-128"/>
                    <a:ea typeface="HGPｺﾞｼｯｸE" panose="020B0900000000000000" pitchFamily="50" charset="-128"/>
                  </a:rPr>
                  <a:t>円</a:t>
                </a:r>
                <a:r>
                  <a:rPr lang="ja-JP" sz="1400" b="0" dirty="0">
                    <a:latin typeface="HGPｺﾞｼｯｸE" panose="020B0900000000000000" pitchFamily="50" charset="-128"/>
                    <a:ea typeface="HGPｺﾞｼｯｸE" panose="020B0900000000000000" pitchFamily="50" charset="-128"/>
                  </a:rPr>
                  <a:t>）</a:t>
                </a:r>
              </a:p>
            </c:rich>
          </c:tx>
          <c:layout/>
          <c:overlay val="0"/>
          <c:spPr>
            <a:noFill/>
            <a:ln>
              <a:noFill/>
            </a:ln>
            <a:effectLst/>
          </c:spPr>
          <c:txPr>
            <a:bodyPr rot="-5400000" spcFirstLastPara="1" vertOverflow="ellipsis" vert="horz" wrap="square" anchor="ctr" anchorCtr="1"/>
            <a:lstStyle/>
            <a:p>
              <a:pPr>
                <a:defRPr sz="1400" b="0" i="0" u="none" strike="noStrike" kern="1200" cap="all" baseline="0">
                  <a:solidFill>
                    <a:schemeClr val="lt1">
                      <a:lumMod val="85000"/>
                    </a:schemeClr>
                  </a:solidFill>
                  <a:latin typeface="HGPｺﾞｼｯｸE" panose="020B0900000000000000" pitchFamily="50" charset="-128"/>
                  <a:ea typeface="HGPｺﾞｼｯｸE" panose="020B0900000000000000" pitchFamily="50" charset="-128"/>
                  <a:cs typeface="+mn-cs"/>
                </a:defRPr>
              </a:pPr>
              <a:endParaRPr lang="ja-JP"/>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lt1">
                    <a:lumMod val="85000"/>
                  </a:schemeClr>
                </a:solidFill>
                <a:latin typeface="+mn-lt"/>
                <a:ea typeface="+mn-ea"/>
                <a:cs typeface="+mn-cs"/>
              </a:defRPr>
            </a:pPr>
            <a:endParaRPr lang="ja-JP"/>
          </a:p>
        </c:txPr>
        <c:crossAx val="304755096"/>
        <c:crosses val="autoZero"/>
        <c:crossBetween val="between"/>
        <c:dispUnits>
          <c:builtInUnit val="thousands"/>
        </c:dispUnits>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400" b="0" i="0" u="none" strike="noStrike" kern="1200" baseline="0">
              <a:solidFill>
                <a:schemeClr val="lt1">
                  <a:lumMod val="85000"/>
                </a:schemeClr>
              </a:solidFill>
              <a:latin typeface="HGPｺﾞｼｯｸE" panose="020B0900000000000000" pitchFamily="50" charset="-128"/>
              <a:ea typeface="HGPｺﾞｼｯｸE" panose="020B0900000000000000" pitchFamily="50" charset="-128"/>
              <a:cs typeface="+mn-cs"/>
            </a:defRPr>
          </a:pPr>
          <a:endParaRPr lang="ja-JP"/>
        </a:p>
      </c:txPr>
    </c:legend>
    <c:plotVisOnly val="1"/>
    <c:dispBlanksAs val="gap"/>
    <c:showDLblsOverMax val="0"/>
  </c:chart>
  <c: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a:ln>
      <a:noFill/>
    </a:ln>
    <a:effectLst/>
  </c:spPr>
  <c:txPr>
    <a:bodyPr/>
    <a:lstStyle/>
    <a:p>
      <a:pPr>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withinLinearReversed" id="23">
  <a:schemeClr val="accent3"/>
</cs:colorStyle>
</file>

<file path=ppt/charts/style1.xml><?xml version="1.0" encoding="utf-8"?>
<cs:chartStyle xmlns:cs="http://schemas.microsoft.com/office/drawing/2012/chartStyle" xmlns:a="http://schemas.openxmlformats.org/drawingml/2006/main" id="294">
  <cs:axisTitle>
    <cs:lnRef idx="0"/>
    <cs:fillRef idx="0"/>
    <cs:effectRef idx="0"/>
    <cs:fontRef idx="minor">
      <a:schemeClr val="lt1">
        <a:lumMod val="85000"/>
      </a:schemeClr>
    </cs:fontRef>
    <cs:defRPr sz="1197" b="1" kern="1200" cap="all"/>
  </cs:axisTitle>
  <cs:categoryAxis>
    <cs:lnRef idx="0"/>
    <cs:fillRef idx="0"/>
    <cs:effectRef idx="0"/>
    <cs:fontRef idx="minor">
      <a:schemeClr val="lt1">
        <a:lumMod val="85000"/>
      </a:schemeClr>
    </cs:fontRef>
    <cs:spPr/>
    <cs:defRPr sz="1197" kern="1200"/>
  </cs:categoryAxis>
  <cs:chartArea>
    <cs:lnRef idx="0"/>
    <cs:fillRef idx="0"/>
    <cs:effectRef idx="0"/>
    <cs:fontRef idx="minor">
      <a:schemeClr val="dk1"/>
    </cs:fontRef>
    <cs: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cs:spPr>
    <cs:defRPr sz="1330" kern="1200"/>
  </cs:chartArea>
  <cs:dataLabel>
    <cs:lnRef idx="0"/>
    <cs:fillRef idx="0"/>
    <cs:effectRef idx="0"/>
    <cs:fontRef idx="minor">
      <a:schemeClr val="lt1">
        <a:lumMod val="85000"/>
      </a:schemeClr>
    </cs:fontRef>
    <cs:defRPr sz="1197" kern="1200"/>
  </cs:dataLabel>
  <cs:dataLabelCallout>
    <cs:lnRef idx="0"/>
    <cs:fillRef idx="0"/>
    <cs:effectRef idx="0"/>
    <cs:fontRef idx="minor">
      <a:schemeClr val="dk1">
        <a:lumMod val="65000"/>
        <a:lumOff val="35000"/>
      </a:schemeClr>
    </cs:fontRef>
    <cs:spPr>
      <a:solidFill>
        <a:schemeClr val="lt1"/>
      </a:solidFill>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lt1">
        <a:lumMod val="85000"/>
      </a:schemeClr>
    </cs:fontRef>
    <cs:spPr>
      <a:ln w="9525">
        <a:solidFill>
          <a:schemeClr val="lt1">
            <a:lumMod val="95000"/>
            <a:alpha val="54000"/>
          </a:schemeClr>
        </a:solidFill>
      </a:ln>
    </cs:spPr>
    <cs:defRPr sz="1197" kern="1200"/>
  </cs:dataTable>
  <cs:downBar>
    <cs:lnRef idx="0"/>
    <cs:fillRef idx="0"/>
    <cs:effectRef idx="0"/>
    <cs:fontRef idx="minor">
      <a:schemeClr val="tx1"/>
    </cs:fontRef>
    <cs:spPr>
      <a:solidFill>
        <a:schemeClr val="dk1">
          <a:lumMod val="75000"/>
          <a:lumOff val="25000"/>
        </a:schemeClr>
      </a:solidFill>
      <a:ln w="9525">
        <a:solidFill>
          <a:schemeClr val="lt1">
            <a:lumMod val="95000"/>
            <a:alpha val="54000"/>
          </a:schemeClr>
        </a:solidFill>
      </a:ln>
    </cs:spPr>
  </cs:downBar>
  <cs:dropLine>
    <cs:lnRef idx="0"/>
    <cs:fillRef idx="0"/>
    <cs:effectRef idx="0"/>
    <cs:fontRef idx="minor">
      <a:schemeClr val="tx1"/>
    </cs:fontRef>
    <cs:spPr>
      <a:ln w="9525">
        <a:solidFill>
          <a:schemeClr val="lt1">
            <a:lumMod val="95000"/>
            <a:alpha val="54000"/>
          </a:schemeClr>
        </a:solidFill>
        <a:prstDash val="dash"/>
      </a:ln>
    </cs:spPr>
  </cs:dropLine>
  <cs:errorBar>
    <cs:lnRef idx="0"/>
    <cs:fillRef idx="0"/>
    <cs:effectRef idx="0"/>
    <cs:fontRef idx="minor">
      <a:schemeClr val="tx1"/>
    </cs:fontRef>
    <cs:spPr>
      <a:ln w="9525" cap="flat" cmpd="sng" algn="ctr">
        <a:solidFill>
          <a:schemeClr val="lt1">
            <a:lumMod val="9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dk1">
            <a:lumMod val="50000"/>
            <a:lumOff val="50000"/>
          </a:schemeClr>
        </a:solidFill>
        <a:round/>
      </a:ln>
    </cs:spPr>
  </cs:gridlineMajor>
  <cs:gridlineMinor>
    <cs:lnRef idx="0"/>
    <cs:fillRef idx="0"/>
    <cs:effectRef idx="0"/>
    <cs:fontRef idx="minor">
      <a:schemeClr val="tx1"/>
    </cs:fontRef>
    <cs:spPr>
      <a:ln>
        <a:solidFill>
          <a:schemeClr val="dk1">
            <a:lumMod val="60000"/>
            <a:lumOff val="40000"/>
          </a:schemeClr>
        </a:solidFill>
      </a:ln>
    </cs:spPr>
  </cs:gridlineMinor>
  <cs:hiLoLine>
    <cs:lnRef idx="0"/>
    <cs:fillRef idx="0"/>
    <cs:effectRef idx="0"/>
    <cs:fontRef idx="minor">
      <a:schemeClr val="tx1"/>
    </cs:fontRef>
    <cs:spPr>
      <a:ln w="9525">
        <a:solidFill>
          <a:schemeClr val="lt1">
            <a:lumMod val="95000"/>
            <a:alpha val="54000"/>
          </a:schemeClr>
        </a:solidFill>
        <a:prstDash val="dash"/>
      </a:ln>
    </cs:spPr>
  </cs:hiLoLine>
  <cs:leaderLine>
    <cs:lnRef idx="0"/>
    <cs:fillRef idx="0"/>
    <cs:effectRef idx="0"/>
    <cs:fontRef idx="minor">
      <a:schemeClr val="tx1"/>
    </cs:fontRef>
    <cs:spPr>
      <a:ln w="9525">
        <a:solidFill>
          <a:schemeClr val="lt1">
            <a:lumMod val="95000"/>
            <a:alpha val="54000"/>
          </a:schemeClr>
        </a:solidFill>
      </a:ln>
    </cs:spPr>
  </cs:leaderLine>
  <cs:legend>
    <cs:lnRef idx="0"/>
    <cs:fillRef idx="0"/>
    <cs:effectRef idx="0"/>
    <cs:fontRef idx="minor">
      <a:schemeClr val="lt1">
        <a:lumMod val="85000"/>
      </a:schemeClr>
    </cs:fontRef>
    <cs:defRPr sz="1197" kern="1200"/>
  </cs:legend>
  <cs:plotArea>
    <cs:lnRef idx="0"/>
    <cs:fillRef idx="0"/>
    <cs:effectRef idx="0"/>
    <cs:fontRef idx="minor">
      <a:schemeClr val="tx1"/>
    </cs:fontRef>
  </cs:plotArea>
  <cs:plotArea3D>
    <cs:lnRef idx="0"/>
    <cs:fillRef idx="0"/>
    <cs:effectRef idx="0"/>
    <cs:fontRef idx="minor">
      <a:schemeClr val="tx1"/>
    </cs:fontRef>
  </cs:plotArea3D>
  <cs:seriesAxis>
    <cs:lnRef idx="0"/>
    <cs:fillRef idx="0"/>
    <cs:effectRef idx="0"/>
    <cs:fontRef idx="minor">
      <a:schemeClr val="lt1">
        <a:lumMod val="85000"/>
      </a:schemeClr>
    </cs:fontRef>
    <cs:spPr/>
    <cs:defRPr sz="1197" kern="1200"/>
  </cs:seriesAxis>
  <cs:seriesLine>
    <cs:lnRef idx="0"/>
    <cs:fillRef idx="0"/>
    <cs:effectRef idx="0"/>
    <cs:fontRef idx="minor">
      <a:schemeClr val="lt1"/>
    </cs:fontRef>
    <cs:spPr>
      <a:ln w="9525" cap="flat" cmpd="sng" algn="ctr">
        <a:solidFill>
          <a:schemeClr val="lt1">
            <a:lumMod val="95000"/>
            <a:alpha val="54000"/>
          </a:schemeClr>
        </a:solidFill>
        <a:round/>
      </a:ln>
    </cs:spPr>
  </cs:seriesLine>
  <cs:title>
    <cs:lnRef idx="0"/>
    <cs:fillRef idx="0"/>
    <cs:effectRef idx="0"/>
    <cs:fontRef idx="minor">
      <a:schemeClr val="lt1">
        <a:lumMod val="95000"/>
      </a:schemeClr>
    </cs:fontRef>
    <cs:defRPr sz="2128" b="1" kern="1200" spc="100" baseline="0">
      <a:effectLst>
        <a:outerShdw blurRad="50800" dist="38100" dir="5400000" algn="t" rotWithShape="0">
          <a:prstClr val="black">
            <a:alpha val="40000"/>
          </a:prstClr>
        </a:outerShdw>
      </a:effectLst>
    </cs:defRPr>
  </cs:title>
  <cs:trendline>
    <cs:lnRef idx="0">
      <cs:styleClr val="auto"/>
    </cs:lnRef>
    <cs:fillRef idx="0"/>
    <cs:effectRef idx="0"/>
    <cs:fontRef idx="minor">
      <a:schemeClr val="tx1"/>
    </cs:fontRef>
    <cs:spPr>
      <a:ln w="19050" cap="rnd">
        <a:solidFill>
          <a:schemeClr val="phClr"/>
        </a:solidFill>
      </a:ln>
    </cs:spPr>
  </cs:trendline>
  <cs:trendlineLabel>
    <cs:lnRef idx="0"/>
    <cs:fillRef idx="0"/>
    <cs:effectRef idx="0"/>
    <cs:fontRef idx="minor">
      <a:schemeClr val="lt1">
        <a:lumMod val="85000"/>
      </a:schemeClr>
    </cs:fontRef>
    <cs:defRPr sz="1197" kern="1200"/>
  </cs:trendlineLabel>
  <cs:upBar>
    <cs:lnRef idx="0"/>
    <cs:fillRef idx="0"/>
    <cs:effectRef idx="0"/>
    <cs:fontRef idx="minor">
      <a:schemeClr val="tx1"/>
    </cs:fontRef>
    <cs:spPr>
      <a:solidFill>
        <a:schemeClr val="lt1"/>
      </a:solidFill>
      <a:ln w="9525">
        <a:solidFill>
          <a:schemeClr val="lt1">
            <a:lumMod val="95000"/>
            <a:alpha val="54000"/>
          </a:schemeClr>
        </a:solidFill>
      </a:ln>
    </cs:spPr>
  </cs:upBar>
  <cs:valueAxis>
    <cs:lnRef idx="0"/>
    <cs:fillRef idx="0"/>
    <cs:effectRef idx="0"/>
    <cs:fontRef idx="minor">
      <a:schemeClr val="lt1">
        <a:lumMod val="85000"/>
      </a:schemeClr>
    </cs:fontRef>
    <cs:defRPr sz="1197" kern="1200"/>
  </cs:valueAxis>
  <cs:wall>
    <cs:lnRef idx="0"/>
    <cs:fillRef idx="0"/>
    <cs:effectRef idx="0"/>
    <cs:fontRef idx="minor">
      <a:schemeClr val="tx1"/>
    </cs:fontRef>
  </cs:wall>
</cs:chartStyle>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460DAA2-54D2-4928-BE2F-5453DB214651}" type="doc">
      <dgm:prSet loTypeId="urn:microsoft.com/office/officeart/2005/8/layout/process4" loCatId="list" qsTypeId="urn:microsoft.com/office/officeart/2005/8/quickstyle/3d3" qsCatId="3D" csTypeId="urn:microsoft.com/office/officeart/2005/8/colors/colorful1" csCatId="colorful" phldr="1"/>
      <dgm:spPr/>
      <dgm:t>
        <a:bodyPr/>
        <a:lstStyle/>
        <a:p>
          <a:endParaRPr kumimoji="1" lang="ja-JP" altLang="en-US"/>
        </a:p>
      </dgm:t>
    </dgm:pt>
    <dgm:pt modelId="{31BBC0C1-671F-4295-A019-0B6D2DEE9FBF}">
      <dgm:prSet phldrT="[テキスト]" custT="1"/>
      <dgm:spPr/>
      <dgm:t>
        <a:bodyPr/>
        <a:lstStyle/>
        <a:p>
          <a:r>
            <a:rPr kumimoji="1" lang="en-US" altLang="ja-JP" sz="2000" dirty="0" smtClean="0">
              <a:latin typeface="HGPｺﾞｼｯｸE" panose="020B0900000000000000" pitchFamily="50" charset="-128"/>
              <a:ea typeface="HGPｺﾞｼｯｸE" panose="020B0900000000000000" pitchFamily="50" charset="-128"/>
            </a:rPr>
            <a:t>0</a:t>
          </a:r>
          <a:r>
            <a:rPr kumimoji="1" lang="ja-JP" altLang="en-US" sz="2000" dirty="0" smtClean="0">
              <a:latin typeface="HGPｺﾞｼｯｸE" panose="020B0900000000000000" pitchFamily="50" charset="-128"/>
              <a:ea typeface="HGPｺﾞｼｯｸE" panose="020B0900000000000000" pitchFamily="50" charset="-128"/>
            </a:rPr>
            <a:t>～</a:t>
          </a:r>
          <a:r>
            <a:rPr kumimoji="1" lang="en-US" altLang="ja-JP" sz="2000" dirty="0" smtClean="0">
              <a:latin typeface="HGPｺﾞｼｯｸE" panose="020B0900000000000000" pitchFamily="50" charset="-128"/>
              <a:ea typeface="HGPｺﾞｼｯｸE" panose="020B0900000000000000" pitchFamily="50" charset="-128"/>
            </a:rPr>
            <a:t>999</a:t>
          </a:r>
          <a:r>
            <a:rPr kumimoji="1" lang="ja-JP" altLang="en-US" sz="2000" dirty="0" smtClean="0">
              <a:latin typeface="HGPｺﾞｼｯｸE" panose="020B0900000000000000" pitchFamily="50" charset="-128"/>
              <a:ea typeface="HGPｺﾞｼｯｸE" panose="020B0900000000000000" pitchFamily="50" charset="-128"/>
            </a:rPr>
            <a:t>ポイント</a:t>
          </a:r>
          <a:endParaRPr kumimoji="1" lang="ja-JP" altLang="en-US" sz="2000" dirty="0">
            <a:latin typeface="HGPｺﾞｼｯｸE" panose="020B0900000000000000" pitchFamily="50" charset="-128"/>
            <a:ea typeface="HGPｺﾞｼｯｸE" panose="020B0900000000000000" pitchFamily="50" charset="-128"/>
          </a:endParaRPr>
        </a:p>
      </dgm:t>
    </dgm:pt>
    <dgm:pt modelId="{D550288E-CC3A-4B58-923F-CCB211B0AA7F}" type="parTrans" cxnId="{2546E406-75A1-4BFF-99BE-F27B89988262}">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BD4682E3-342D-4CF6-8083-8A87608BF27A}" type="sibTrans" cxnId="{2546E406-75A1-4BFF-99BE-F27B89988262}">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900BB878-4DAA-4E85-A044-8F78A433D62B}">
      <dgm:prSet phldrT="[テキスト]" custT="1"/>
      <dgm:spPr/>
      <dgm:t>
        <a:bodyPr/>
        <a:lstStyle/>
        <a:p>
          <a:r>
            <a:rPr kumimoji="1" lang="ja-JP" altLang="en-US" sz="2000" dirty="0" smtClean="0">
              <a:latin typeface="HGPｺﾞｼｯｸE" panose="020B0900000000000000" pitchFamily="50" charset="-128"/>
              <a:ea typeface="HGPｺﾞｼｯｸE" panose="020B0900000000000000" pitchFamily="50" charset="-128"/>
            </a:rPr>
            <a:t>割引なし</a:t>
          </a:r>
          <a:endParaRPr kumimoji="1" lang="ja-JP" altLang="en-US" sz="2000" dirty="0">
            <a:latin typeface="HGPｺﾞｼｯｸE" panose="020B0900000000000000" pitchFamily="50" charset="-128"/>
            <a:ea typeface="HGPｺﾞｼｯｸE" panose="020B0900000000000000" pitchFamily="50" charset="-128"/>
          </a:endParaRPr>
        </a:p>
      </dgm:t>
    </dgm:pt>
    <dgm:pt modelId="{28479D86-8740-41F0-AD7A-8D4EA2C108C5}" type="parTrans" cxnId="{F3ADD231-D610-4B79-B328-5FF79D93EB74}">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876DF81C-6CD6-4078-8AA2-F398728D6B47}" type="sibTrans" cxnId="{F3ADD231-D610-4B79-B328-5FF79D93EB74}">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0ECA7C7E-9928-4F97-873A-77D269156028}">
      <dgm:prSet phldrT="[テキスト]" custT="1"/>
      <dgm:spPr/>
      <dgm:t>
        <a:bodyPr/>
        <a:lstStyle/>
        <a:p>
          <a:r>
            <a:rPr kumimoji="1" lang="en-US" altLang="en-US" sz="2000" dirty="0" smtClean="0">
              <a:latin typeface="HGPｺﾞｼｯｸE" panose="020B0900000000000000" pitchFamily="50" charset="-128"/>
              <a:ea typeface="HGPｺﾞｼｯｸE" panose="020B0900000000000000" pitchFamily="50" charset="-128"/>
            </a:rPr>
            <a:t>1,000</a:t>
          </a:r>
          <a:r>
            <a:rPr kumimoji="1" lang="ja-JP" altLang="en-US" sz="2000" dirty="0" smtClean="0">
              <a:latin typeface="HGPｺﾞｼｯｸE" panose="020B0900000000000000" pitchFamily="50" charset="-128"/>
              <a:ea typeface="HGPｺﾞｼｯｸE" panose="020B0900000000000000" pitchFamily="50" charset="-128"/>
            </a:rPr>
            <a:t>～</a:t>
          </a:r>
          <a:r>
            <a:rPr kumimoji="1" lang="en-US" altLang="en-US" sz="2000" dirty="0" smtClean="0">
              <a:latin typeface="HGPｺﾞｼｯｸE" panose="020B0900000000000000" pitchFamily="50" charset="-128"/>
              <a:ea typeface="HGPｺﾞｼｯｸE" panose="020B0900000000000000" pitchFamily="50" charset="-128"/>
            </a:rPr>
            <a:t>1,999</a:t>
          </a:r>
          <a:r>
            <a:rPr kumimoji="1" lang="ja-JP" altLang="en-US" sz="2000" dirty="0" smtClean="0">
              <a:latin typeface="HGPｺﾞｼｯｸE" panose="020B0900000000000000" pitchFamily="50" charset="-128"/>
              <a:ea typeface="HGPｺﾞｼｯｸE" panose="020B0900000000000000" pitchFamily="50" charset="-128"/>
            </a:rPr>
            <a:t>ポイント</a:t>
          </a:r>
          <a:endParaRPr kumimoji="1" lang="ja-JP" altLang="en-US" sz="2000" dirty="0">
            <a:latin typeface="HGPｺﾞｼｯｸE" panose="020B0900000000000000" pitchFamily="50" charset="-128"/>
            <a:ea typeface="HGPｺﾞｼｯｸE" panose="020B0900000000000000" pitchFamily="50" charset="-128"/>
          </a:endParaRPr>
        </a:p>
      </dgm:t>
    </dgm:pt>
    <dgm:pt modelId="{79DF71B7-27B1-49CE-BAC3-660EC7D3C013}" type="parTrans" cxnId="{A86C10CA-1CD3-407A-8399-A77D97FBB6F2}">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CA5633E1-BF8B-4F65-9904-8D00C1B002F8}" type="sibTrans" cxnId="{A86C10CA-1CD3-407A-8399-A77D97FBB6F2}">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E002ADF9-A58B-4C66-BA88-E081DE440F6B}">
      <dgm:prSet phldrT="[テキスト]" custT="1"/>
      <dgm:spPr/>
      <dgm:t>
        <a:bodyPr/>
        <a:lstStyle/>
        <a:p>
          <a:r>
            <a:rPr kumimoji="1" lang="ja-JP" altLang="en-US" sz="2000" dirty="0" smtClean="0">
              <a:latin typeface="HGPｺﾞｼｯｸE" panose="020B0900000000000000" pitchFamily="50" charset="-128"/>
              <a:ea typeface="HGPｺﾞｼｯｸE" panose="020B0900000000000000" pitchFamily="50" charset="-128"/>
            </a:rPr>
            <a:t>レンタル料金 </a:t>
          </a:r>
          <a:r>
            <a:rPr kumimoji="1" lang="en-US" altLang="en-US" sz="2000" dirty="0" smtClean="0">
              <a:latin typeface="HGPｺﾞｼｯｸE" panose="020B0900000000000000" pitchFamily="50" charset="-128"/>
              <a:ea typeface="HGPｺﾞｼｯｸE" panose="020B0900000000000000" pitchFamily="50" charset="-128"/>
            </a:rPr>
            <a:t>10</a:t>
          </a:r>
          <a:r>
            <a:rPr kumimoji="1" lang="ja-JP" altLang="en-US" sz="2000" dirty="0" smtClean="0">
              <a:latin typeface="HGPｺﾞｼｯｸE" panose="020B0900000000000000" pitchFamily="50" charset="-128"/>
              <a:ea typeface="HGPｺﾞｼｯｸE" panose="020B0900000000000000" pitchFamily="50" charset="-128"/>
            </a:rPr>
            <a:t>％</a:t>
          </a:r>
          <a:r>
            <a:rPr kumimoji="1" lang="en-US" altLang="en-US" sz="2000" dirty="0" smtClean="0">
              <a:latin typeface="HGPｺﾞｼｯｸE" panose="020B0900000000000000" pitchFamily="50" charset="-128"/>
              <a:ea typeface="HGPｺﾞｼｯｸE" panose="020B0900000000000000" pitchFamily="50" charset="-128"/>
            </a:rPr>
            <a:t>OFF</a:t>
          </a:r>
          <a:endParaRPr kumimoji="1" lang="ja-JP" altLang="en-US" sz="2000" dirty="0">
            <a:latin typeface="HGPｺﾞｼｯｸE" panose="020B0900000000000000" pitchFamily="50" charset="-128"/>
            <a:ea typeface="HGPｺﾞｼｯｸE" panose="020B0900000000000000" pitchFamily="50" charset="-128"/>
          </a:endParaRPr>
        </a:p>
      </dgm:t>
    </dgm:pt>
    <dgm:pt modelId="{03532FD2-9C4E-4F4C-8A73-0C02E6C28033}" type="parTrans" cxnId="{DEE13EDD-96D9-4356-B4F4-E8443EB6EC19}">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C271A828-170B-4039-B203-919A53520EAE}" type="sibTrans" cxnId="{DEE13EDD-96D9-4356-B4F4-E8443EB6EC19}">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D6297C11-F2CA-431D-A17E-B1B704A56AD5}">
      <dgm:prSet phldrT="[テキスト]" custT="1"/>
      <dgm:spPr/>
      <dgm:t>
        <a:bodyPr/>
        <a:lstStyle/>
        <a:p>
          <a:r>
            <a:rPr kumimoji="1" lang="ja-JP" altLang="en-US" sz="2000" dirty="0" smtClean="0">
              <a:latin typeface="HGPｺﾞｼｯｸE" panose="020B0900000000000000" pitchFamily="50" charset="-128"/>
              <a:ea typeface="HGPｺﾞｼｯｸE" panose="020B0900000000000000" pitchFamily="50" charset="-128"/>
            </a:rPr>
            <a:t>販売割引 なし</a:t>
          </a:r>
          <a:endParaRPr kumimoji="1" lang="ja-JP" altLang="en-US" sz="2000" dirty="0">
            <a:latin typeface="HGPｺﾞｼｯｸE" panose="020B0900000000000000" pitchFamily="50" charset="-128"/>
            <a:ea typeface="HGPｺﾞｼｯｸE" panose="020B0900000000000000" pitchFamily="50" charset="-128"/>
          </a:endParaRPr>
        </a:p>
      </dgm:t>
    </dgm:pt>
    <dgm:pt modelId="{A310C84D-21D7-448A-813D-D8E390AFB214}" type="parTrans" cxnId="{E5C335C6-0245-4C4B-AE4C-16B7020C8691}">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C400B97C-E4E4-410C-AA3A-B6991551B50D}" type="sibTrans" cxnId="{E5C335C6-0245-4C4B-AE4C-16B7020C8691}">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C45AB8DA-A32C-494D-8FA9-4894AB75A1DF}">
      <dgm:prSet phldrT="[テキスト]" custT="1"/>
      <dgm:spPr/>
      <dgm:t>
        <a:bodyPr/>
        <a:lstStyle/>
        <a:p>
          <a:r>
            <a:rPr kumimoji="1" lang="en-US" altLang="en-US" sz="2000" dirty="0" smtClean="0">
              <a:latin typeface="HGPｺﾞｼｯｸE" panose="020B0900000000000000" pitchFamily="50" charset="-128"/>
              <a:ea typeface="HGPｺﾞｼｯｸE" panose="020B0900000000000000" pitchFamily="50" charset="-128"/>
            </a:rPr>
            <a:t>2,000</a:t>
          </a:r>
          <a:r>
            <a:rPr kumimoji="1" lang="ja-JP" altLang="en-US" sz="2000" dirty="0" smtClean="0">
              <a:latin typeface="HGPｺﾞｼｯｸE" panose="020B0900000000000000" pitchFamily="50" charset="-128"/>
              <a:ea typeface="HGPｺﾞｼｯｸE" panose="020B0900000000000000" pitchFamily="50" charset="-128"/>
            </a:rPr>
            <a:t>～</a:t>
          </a:r>
          <a:r>
            <a:rPr kumimoji="1" lang="en-US" altLang="en-US" sz="2000" dirty="0" smtClean="0">
              <a:latin typeface="HGPｺﾞｼｯｸE" panose="020B0900000000000000" pitchFamily="50" charset="-128"/>
              <a:ea typeface="HGPｺﾞｼｯｸE" panose="020B0900000000000000" pitchFamily="50" charset="-128"/>
            </a:rPr>
            <a:t>2,999</a:t>
          </a:r>
          <a:r>
            <a:rPr kumimoji="1" lang="ja-JP" altLang="en-US" sz="2000" dirty="0" smtClean="0">
              <a:latin typeface="HGPｺﾞｼｯｸE" panose="020B0900000000000000" pitchFamily="50" charset="-128"/>
              <a:ea typeface="HGPｺﾞｼｯｸE" panose="020B0900000000000000" pitchFamily="50" charset="-128"/>
            </a:rPr>
            <a:t>ポイント</a:t>
          </a:r>
          <a:endParaRPr kumimoji="1" lang="ja-JP" altLang="en-US" sz="2000" dirty="0">
            <a:latin typeface="HGPｺﾞｼｯｸE" panose="020B0900000000000000" pitchFamily="50" charset="-128"/>
            <a:ea typeface="HGPｺﾞｼｯｸE" panose="020B0900000000000000" pitchFamily="50" charset="-128"/>
          </a:endParaRPr>
        </a:p>
      </dgm:t>
    </dgm:pt>
    <dgm:pt modelId="{EC3ECB39-07E0-4500-85CE-7E29757A2817}" type="parTrans" cxnId="{E3EADE94-074D-45A1-AF70-D489D1BD7429}">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08B409A8-3141-4F83-9FC1-CDE90FB94EA3}" type="sibTrans" cxnId="{E3EADE94-074D-45A1-AF70-D489D1BD7429}">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06D88F77-80BA-416B-B43C-7F8185F225D0}">
      <dgm:prSet phldrT="[テキスト]" custT="1"/>
      <dgm:spPr/>
      <dgm:t>
        <a:bodyPr/>
        <a:lstStyle/>
        <a:p>
          <a:r>
            <a:rPr kumimoji="1" lang="ja-JP" altLang="en-US" sz="2000" dirty="0" smtClean="0">
              <a:latin typeface="HGPｺﾞｼｯｸE" panose="020B0900000000000000" pitchFamily="50" charset="-128"/>
              <a:ea typeface="HGPｺﾞｼｯｸE" panose="020B0900000000000000" pitchFamily="50" charset="-128"/>
            </a:rPr>
            <a:t>レンタル料金 </a:t>
          </a:r>
          <a:r>
            <a:rPr kumimoji="1" lang="en-US" altLang="en-US" sz="2000" dirty="0" smtClean="0">
              <a:latin typeface="HGPｺﾞｼｯｸE" panose="020B0900000000000000" pitchFamily="50" charset="-128"/>
              <a:ea typeface="HGPｺﾞｼｯｸE" panose="020B0900000000000000" pitchFamily="50" charset="-128"/>
            </a:rPr>
            <a:t>20</a:t>
          </a:r>
          <a:r>
            <a:rPr kumimoji="1" lang="ja-JP" altLang="en-US" sz="2000" dirty="0" smtClean="0">
              <a:latin typeface="HGPｺﾞｼｯｸE" panose="020B0900000000000000" pitchFamily="50" charset="-128"/>
              <a:ea typeface="HGPｺﾞｼｯｸE" panose="020B0900000000000000" pitchFamily="50" charset="-128"/>
            </a:rPr>
            <a:t>％</a:t>
          </a:r>
          <a:r>
            <a:rPr kumimoji="1" lang="en-US" altLang="en-US" sz="2000" dirty="0" smtClean="0">
              <a:latin typeface="HGPｺﾞｼｯｸE" panose="020B0900000000000000" pitchFamily="50" charset="-128"/>
              <a:ea typeface="HGPｺﾞｼｯｸE" panose="020B0900000000000000" pitchFamily="50" charset="-128"/>
            </a:rPr>
            <a:t>OFF</a:t>
          </a:r>
          <a:endParaRPr kumimoji="1" lang="ja-JP" altLang="en-US" sz="2000" dirty="0">
            <a:latin typeface="HGPｺﾞｼｯｸE" panose="020B0900000000000000" pitchFamily="50" charset="-128"/>
            <a:ea typeface="HGPｺﾞｼｯｸE" panose="020B0900000000000000" pitchFamily="50" charset="-128"/>
          </a:endParaRPr>
        </a:p>
      </dgm:t>
    </dgm:pt>
    <dgm:pt modelId="{2F989A8C-1416-4872-83AD-A2C7EE26B701}" type="parTrans" cxnId="{72291019-B243-42FA-B18A-E68E914BB526}">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6C5D8730-FC37-4F78-8DA6-4C0B042180BC}" type="sibTrans" cxnId="{72291019-B243-42FA-B18A-E68E914BB526}">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8635D190-FB13-4DBE-AE2B-BA80DE66B21F}">
      <dgm:prSet phldrT="[テキスト]" custT="1"/>
      <dgm:spPr/>
      <dgm:t>
        <a:bodyPr/>
        <a:lstStyle/>
        <a:p>
          <a:r>
            <a:rPr kumimoji="1" lang="ja-JP" altLang="en-US" sz="2000" dirty="0" smtClean="0">
              <a:latin typeface="HGPｺﾞｼｯｸE" panose="020B0900000000000000" pitchFamily="50" charset="-128"/>
              <a:ea typeface="HGPｺﾞｼｯｸE" panose="020B0900000000000000" pitchFamily="50" charset="-128"/>
            </a:rPr>
            <a:t>販売料金 </a:t>
          </a:r>
          <a:r>
            <a:rPr kumimoji="1" lang="en-US" altLang="en-US" sz="2000" dirty="0" smtClean="0">
              <a:latin typeface="HGPｺﾞｼｯｸE" panose="020B0900000000000000" pitchFamily="50" charset="-128"/>
              <a:ea typeface="HGPｺﾞｼｯｸE" panose="020B0900000000000000" pitchFamily="50" charset="-128"/>
            </a:rPr>
            <a:t>5</a:t>
          </a:r>
          <a:r>
            <a:rPr kumimoji="1" lang="ja-JP" altLang="en-US" sz="2000" dirty="0" smtClean="0">
              <a:latin typeface="HGPｺﾞｼｯｸE" panose="020B0900000000000000" pitchFamily="50" charset="-128"/>
              <a:ea typeface="HGPｺﾞｼｯｸE" panose="020B0900000000000000" pitchFamily="50" charset="-128"/>
            </a:rPr>
            <a:t>％</a:t>
          </a:r>
          <a:r>
            <a:rPr kumimoji="1" lang="en-US" altLang="en-US" sz="2000" dirty="0" smtClean="0">
              <a:latin typeface="HGPｺﾞｼｯｸE" panose="020B0900000000000000" pitchFamily="50" charset="-128"/>
              <a:ea typeface="HGPｺﾞｼｯｸE" panose="020B0900000000000000" pitchFamily="50" charset="-128"/>
            </a:rPr>
            <a:t>OFF</a:t>
          </a:r>
          <a:endParaRPr kumimoji="1" lang="ja-JP" altLang="en-US" sz="2000" dirty="0">
            <a:latin typeface="HGPｺﾞｼｯｸE" panose="020B0900000000000000" pitchFamily="50" charset="-128"/>
            <a:ea typeface="HGPｺﾞｼｯｸE" panose="020B0900000000000000" pitchFamily="50" charset="-128"/>
          </a:endParaRPr>
        </a:p>
      </dgm:t>
    </dgm:pt>
    <dgm:pt modelId="{0348B090-0405-484D-89E0-7C7838E594A7}" type="parTrans" cxnId="{341FEA93-FE12-41BF-8D72-1D2C439BC973}">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9296F56A-967E-49AE-92B3-3C1F5BF88355}" type="sibTrans" cxnId="{341FEA93-FE12-41BF-8D72-1D2C439BC973}">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8B2D19F6-D5BE-44AD-AA12-D7F573A0324E}">
      <dgm:prSet custT="1"/>
      <dgm:spPr/>
      <dgm:t>
        <a:bodyPr/>
        <a:lstStyle/>
        <a:p>
          <a:r>
            <a:rPr kumimoji="1" lang="en-US" altLang="ja-JP" sz="2000" dirty="0" smtClean="0">
              <a:latin typeface="HGPｺﾞｼｯｸE" panose="020B0900000000000000" pitchFamily="50" charset="-128"/>
              <a:ea typeface="HGPｺﾞｼｯｸE" panose="020B0900000000000000" pitchFamily="50" charset="-128"/>
            </a:rPr>
            <a:t>3,000</a:t>
          </a:r>
          <a:r>
            <a:rPr kumimoji="1" lang="ja-JP" altLang="en-US" sz="2000" dirty="0" smtClean="0">
              <a:latin typeface="HGPｺﾞｼｯｸE" panose="020B0900000000000000" pitchFamily="50" charset="-128"/>
              <a:ea typeface="HGPｺﾞｼｯｸE" panose="020B0900000000000000" pitchFamily="50" charset="-128"/>
            </a:rPr>
            <a:t>ポイント以上</a:t>
          </a:r>
          <a:endParaRPr kumimoji="1" lang="ja-JP" altLang="en-US" sz="2000" dirty="0">
            <a:latin typeface="HGPｺﾞｼｯｸE" panose="020B0900000000000000" pitchFamily="50" charset="-128"/>
            <a:ea typeface="HGPｺﾞｼｯｸE" panose="020B0900000000000000" pitchFamily="50" charset="-128"/>
          </a:endParaRPr>
        </a:p>
      </dgm:t>
    </dgm:pt>
    <dgm:pt modelId="{B97A1CB7-E9E3-4DFC-87C9-A44884A9CFF4}" type="parTrans" cxnId="{95905B91-4B51-4B8F-A82F-A730B47FD15F}">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8B0BB80C-9668-463D-9991-ED72CC5E33D7}" type="sibTrans" cxnId="{95905B91-4B51-4B8F-A82F-A730B47FD15F}">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ABB94E4E-301A-4C87-B0CF-ACDABBA888FC}">
      <dgm:prSet custT="1"/>
      <dgm:spPr/>
      <dgm:t>
        <a:bodyPr/>
        <a:lstStyle/>
        <a:p>
          <a:r>
            <a:rPr kumimoji="1" lang="ja-JP" altLang="en-US" sz="2000" dirty="0" smtClean="0">
              <a:latin typeface="HGPｺﾞｼｯｸE" panose="020B0900000000000000" pitchFamily="50" charset="-128"/>
              <a:ea typeface="HGPｺﾞｼｯｸE" panose="020B0900000000000000" pitchFamily="50" charset="-128"/>
            </a:rPr>
            <a:t>レンタル料金 </a:t>
          </a:r>
          <a:r>
            <a:rPr kumimoji="1" lang="en-US" altLang="ja-JP" sz="2000" dirty="0" smtClean="0">
              <a:latin typeface="HGPｺﾞｼｯｸE" panose="020B0900000000000000" pitchFamily="50" charset="-128"/>
              <a:ea typeface="HGPｺﾞｼｯｸE" panose="020B0900000000000000" pitchFamily="50" charset="-128"/>
            </a:rPr>
            <a:t>30</a:t>
          </a:r>
          <a:r>
            <a:rPr kumimoji="1" lang="ja-JP" altLang="en-US" sz="2000" dirty="0" smtClean="0">
              <a:latin typeface="HGPｺﾞｼｯｸE" panose="020B0900000000000000" pitchFamily="50" charset="-128"/>
              <a:ea typeface="HGPｺﾞｼｯｸE" panose="020B0900000000000000" pitchFamily="50" charset="-128"/>
            </a:rPr>
            <a:t>％</a:t>
          </a:r>
          <a:r>
            <a:rPr kumimoji="1" lang="en-US" altLang="ja-JP" sz="2000" dirty="0" smtClean="0">
              <a:latin typeface="HGPｺﾞｼｯｸE" panose="020B0900000000000000" pitchFamily="50" charset="-128"/>
              <a:ea typeface="HGPｺﾞｼｯｸE" panose="020B0900000000000000" pitchFamily="50" charset="-128"/>
            </a:rPr>
            <a:t>OFF</a:t>
          </a:r>
          <a:endParaRPr kumimoji="1" lang="ja-JP" altLang="en-US" sz="2000" dirty="0">
            <a:latin typeface="HGPｺﾞｼｯｸE" panose="020B0900000000000000" pitchFamily="50" charset="-128"/>
            <a:ea typeface="HGPｺﾞｼｯｸE" panose="020B0900000000000000" pitchFamily="50" charset="-128"/>
          </a:endParaRPr>
        </a:p>
      </dgm:t>
    </dgm:pt>
    <dgm:pt modelId="{921967CC-5E93-4B02-A86C-72C88BC24E22}" type="parTrans" cxnId="{9774DA64-6B87-4305-866F-8EE0363D0757}">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D898B50D-6D31-4463-83A8-6ABA44DD0948}" type="sibTrans" cxnId="{9774DA64-6B87-4305-866F-8EE0363D0757}">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911D6A8E-EF91-4251-818D-07FE9D072EFE}">
      <dgm:prSet custT="1"/>
      <dgm:spPr/>
      <dgm:t>
        <a:bodyPr/>
        <a:lstStyle/>
        <a:p>
          <a:r>
            <a:rPr kumimoji="1" lang="ja-JP" altLang="en-US" sz="2000" dirty="0" smtClean="0">
              <a:latin typeface="HGPｺﾞｼｯｸE" panose="020B0900000000000000" pitchFamily="50" charset="-128"/>
              <a:ea typeface="HGPｺﾞｼｯｸE" panose="020B0900000000000000" pitchFamily="50" charset="-128"/>
            </a:rPr>
            <a:t>販売料金 </a:t>
          </a:r>
          <a:r>
            <a:rPr kumimoji="1" lang="en-US" altLang="ja-JP" sz="2000" dirty="0" smtClean="0">
              <a:latin typeface="HGPｺﾞｼｯｸE" panose="020B0900000000000000" pitchFamily="50" charset="-128"/>
              <a:ea typeface="HGPｺﾞｼｯｸE" panose="020B0900000000000000" pitchFamily="50" charset="-128"/>
            </a:rPr>
            <a:t>10</a:t>
          </a:r>
          <a:r>
            <a:rPr kumimoji="1" lang="ja-JP" altLang="en-US" sz="2000" dirty="0" smtClean="0">
              <a:latin typeface="HGPｺﾞｼｯｸE" panose="020B0900000000000000" pitchFamily="50" charset="-128"/>
              <a:ea typeface="HGPｺﾞｼｯｸE" panose="020B0900000000000000" pitchFamily="50" charset="-128"/>
            </a:rPr>
            <a:t>％</a:t>
          </a:r>
          <a:r>
            <a:rPr kumimoji="1" lang="en-US" altLang="ja-JP" sz="2000" dirty="0" smtClean="0">
              <a:latin typeface="HGPｺﾞｼｯｸE" panose="020B0900000000000000" pitchFamily="50" charset="-128"/>
              <a:ea typeface="HGPｺﾞｼｯｸE" panose="020B0900000000000000" pitchFamily="50" charset="-128"/>
            </a:rPr>
            <a:t>OFF</a:t>
          </a:r>
          <a:endParaRPr kumimoji="1" lang="ja-JP" altLang="en-US" sz="2000" dirty="0">
            <a:latin typeface="HGPｺﾞｼｯｸE" panose="020B0900000000000000" pitchFamily="50" charset="-128"/>
            <a:ea typeface="HGPｺﾞｼｯｸE" panose="020B0900000000000000" pitchFamily="50" charset="-128"/>
          </a:endParaRPr>
        </a:p>
      </dgm:t>
    </dgm:pt>
    <dgm:pt modelId="{1A8D191F-E386-443B-B683-1ED66595D82B}" type="parTrans" cxnId="{99BC4EC5-D7E1-46E0-8C54-864F46CAB943}">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B0A3A5C0-6714-4498-8760-54A23E021981}" type="sibTrans" cxnId="{99BC4EC5-D7E1-46E0-8C54-864F46CAB943}">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53203833-1BF7-4F1D-A366-9334F22309F0}" type="pres">
      <dgm:prSet presAssocID="{8460DAA2-54D2-4928-BE2F-5453DB214651}" presName="Name0" presStyleCnt="0">
        <dgm:presLayoutVars>
          <dgm:dir/>
          <dgm:animLvl val="lvl"/>
          <dgm:resizeHandles val="exact"/>
        </dgm:presLayoutVars>
      </dgm:prSet>
      <dgm:spPr/>
      <dgm:t>
        <a:bodyPr/>
        <a:lstStyle/>
        <a:p>
          <a:endParaRPr kumimoji="1" lang="ja-JP" altLang="en-US"/>
        </a:p>
      </dgm:t>
    </dgm:pt>
    <dgm:pt modelId="{9CD0D949-4A2B-44DD-9DBB-7B6E3B9E9B3D}" type="pres">
      <dgm:prSet presAssocID="{8B2D19F6-D5BE-44AD-AA12-D7F573A0324E}" presName="boxAndChildren" presStyleCnt="0"/>
      <dgm:spPr/>
      <dgm:t>
        <a:bodyPr/>
        <a:lstStyle/>
        <a:p>
          <a:endParaRPr kumimoji="1" lang="ja-JP" altLang="en-US"/>
        </a:p>
      </dgm:t>
    </dgm:pt>
    <dgm:pt modelId="{566D9285-B28B-4847-9CFC-76EBC4A32A54}" type="pres">
      <dgm:prSet presAssocID="{8B2D19F6-D5BE-44AD-AA12-D7F573A0324E}" presName="parentTextBox" presStyleLbl="node1" presStyleIdx="0" presStyleCnt="4"/>
      <dgm:spPr/>
      <dgm:t>
        <a:bodyPr/>
        <a:lstStyle/>
        <a:p>
          <a:endParaRPr kumimoji="1" lang="ja-JP" altLang="en-US"/>
        </a:p>
      </dgm:t>
    </dgm:pt>
    <dgm:pt modelId="{ED8365F8-49ED-4A3B-864A-D86514AF0721}" type="pres">
      <dgm:prSet presAssocID="{8B2D19F6-D5BE-44AD-AA12-D7F573A0324E}" presName="entireBox" presStyleLbl="node1" presStyleIdx="0" presStyleCnt="4"/>
      <dgm:spPr/>
      <dgm:t>
        <a:bodyPr/>
        <a:lstStyle/>
        <a:p>
          <a:endParaRPr kumimoji="1" lang="ja-JP" altLang="en-US"/>
        </a:p>
      </dgm:t>
    </dgm:pt>
    <dgm:pt modelId="{0BE57C30-6E6C-43DA-922B-B2F031FD0404}" type="pres">
      <dgm:prSet presAssocID="{8B2D19F6-D5BE-44AD-AA12-D7F573A0324E}" presName="descendantBox" presStyleCnt="0"/>
      <dgm:spPr/>
      <dgm:t>
        <a:bodyPr/>
        <a:lstStyle/>
        <a:p>
          <a:endParaRPr kumimoji="1" lang="ja-JP" altLang="en-US"/>
        </a:p>
      </dgm:t>
    </dgm:pt>
    <dgm:pt modelId="{ABFAE69E-93D2-4E6D-8FAC-AACAF25440A3}" type="pres">
      <dgm:prSet presAssocID="{ABB94E4E-301A-4C87-B0CF-ACDABBA888FC}" presName="childTextBox" presStyleLbl="fgAccFollowNode1" presStyleIdx="0" presStyleCnt="7">
        <dgm:presLayoutVars>
          <dgm:bulletEnabled val="1"/>
        </dgm:presLayoutVars>
      </dgm:prSet>
      <dgm:spPr/>
      <dgm:t>
        <a:bodyPr/>
        <a:lstStyle/>
        <a:p>
          <a:endParaRPr kumimoji="1" lang="ja-JP" altLang="en-US"/>
        </a:p>
      </dgm:t>
    </dgm:pt>
    <dgm:pt modelId="{BE7F5E9A-BDAC-4CBC-887D-9624BB0F3C6A}" type="pres">
      <dgm:prSet presAssocID="{911D6A8E-EF91-4251-818D-07FE9D072EFE}" presName="childTextBox" presStyleLbl="fgAccFollowNode1" presStyleIdx="1" presStyleCnt="7">
        <dgm:presLayoutVars>
          <dgm:bulletEnabled val="1"/>
        </dgm:presLayoutVars>
      </dgm:prSet>
      <dgm:spPr/>
      <dgm:t>
        <a:bodyPr/>
        <a:lstStyle/>
        <a:p>
          <a:endParaRPr kumimoji="1" lang="ja-JP" altLang="en-US"/>
        </a:p>
      </dgm:t>
    </dgm:pt>
    <dgm:pt modelId="{96D4144E-BE3A-4BBE-A8F5-A39F2ABC202B}" type="pres">
      <dgm:prSet presAssocID="{08B409A8-3141-4F83-9FC1-CDE90FB94EA3}" presName="sp" presStyleCnt="0"/>
      <dgm:spPr/>
      <dgm:t>
        <a:bodyPr/>
        <a:lstStyle/>
        <a:p>
          <a:endParaRPr kumimoji="1" lang="ja-JP" altLang="en-US"/>
        </a:p>
      </dgm:t>
    </dgm:pt>
    <dgm:pt modelId="{CC9AD1D6-2FF3-4695-9C42-1FC222514D4C}" type="pres">
      <dgm:prSet presAssocID="{C45AB8DA-A32C-494D-8FA9-4894AB75A1DF}" presName="arrowAndChildren" presStyleCnt="0"/>
      <dgm:spPr/>
      <dgm:t>
        <a:bodyPr/>
        <a:lstStyle/>
        <a:p>
          <a:endParaRPr kumimoji="1" lang="ja-JP" altLang="en-US"/>
        </a:p>
      </dgm:t>
    </dgm:pt>
    <dgm:pt modelId="{58D854C2-EB21-4845-8014-487625193600}" type="pres">
      <dgm:prSet presAssocID="{C45AB8DA-A32C-494D-8FA9-4894AB75A1DF}" presName="parentTextArrow" presStyleLbl="node1" presStyleIdx="0" presStyleCnt="4"/>
      <dgm:spPr/>
      <dgm:t>
        <a:bodyPr/>
        <a:lstStyle/>
        <a:p>
          <a:endParaRPr kumimoji="1" lang="ja-JP" altLang="en-US"/>
        </a:p>
      </dgm:t>
    </dgm:pt>
    <dgm:pt modelId="{108ED885-E4F9-401D-A234-38DF170C24E9}" type="pres">
      <dgm:prSet presAssocID="{C45AB8DA-A32C-494D-8FA9-4894AB75A1DF}" presName="arrow" presStyleLbl="node1" presStyleIdx="1" presStyleCnt="4"/>
      <dgm:spPr/>
      <dgm:t>
        <a:bodyPr/>
        <a:lstStyle/>
        <a:p>
          <a:endParaRPr kumimoji="1" lang="ja-JP" altLang="en-US"/>
        </a:p>
      </dgm:t>
    </dgm:pt>
    <dgm:pt modelId="{F7B54B1F-75BD-4B96-8B80-E608CF97BD33}" type="pres">
      <dgm:prSet presAssocID="{C45AB8DA-A32C-494D-8FA9-4894AB75A1DF}" presName="descendantArrow" presStyleCnt="0"/>
      <dgm:spPr/>
      <dgm:t>
        <a:bodyPr/>
        <a:lstStyle/>
        <a:p>
          <a:endParaRPr kumimoji="1" lang="ja-JP" altLang="en-US"/>
        </a:p>
      </dgm:t>
    </dgm:pt>
    <dgm:pt modelId="{A0E88847-5E28-40A1-9A43-A72E98D761E5}" type="pres">
      <dgm:prSet presAssocID="{06D88F77-80BA-416B-B43C-7F8185F225D0}" presName="childTextArrow" presStyleLbl="fgAccFollowNode1" presStyleIdx="2" presStyleCnt="7">
        <dgm:presLayoutVars>
          <dgm:bulletEnabled val="1"/>
        </dgm:presLayoutVars>
      </dgm:prSet>
      <dgm:spPr/>
      <dgm:t>
        <a:bodyPr/>
        <a:lstStyle/>
        <a:p>
          <a:endParaRPr kumimoji="1" lang="ja-JP" altLang="en-US"/>
        </a:p>
      </dgm:t>
    </dgm:pt>
    <dgm:pt modelId="{061D7D57-04E6-4560-838B-DFF4B4B4F7BB}" type="pres">
      <dgm:prSet presAssocID="{8635D190-FB13-4DBE-AE2B-BA80DE66B21F}" presName="childTextArrow" presStyleLbl="fgAccFollowNode1" presStyleIdx="3" presStyleCnt="7">
        <dgm:presLayoutVars>
          <dgm:bulletEnabled val="1"/>
        </dgm:presLayoutVars>
      </dgm:prSet>
      <dgm:spPr/>
      <dgm:t>
        <a:bodyPr/>
        <a:lstStyle/>
        <a:p>
          <a:endParaRPr kumimoji="1" lang="ja-JP" altLang="en-US"/>
        </a:p>
      </dgm:t>
    </dgm:pt>
    <dgm:pt modelId="{914BA780-B7E3-435D-B860-1D62EC193DE2}" type="pres">
      <dgm:prSet presAssocID="{CA5633E1-BF8B-4F65-9904-8D00C1B002F8}" presName="sp" presStyleCnt="0"/>
      <dgm:spPr/>
      <dgm:t>
        <a:bodyPr/>
        <a:lstStyle/>
        <a:p>
          <a:endParaRPr kumimoji="1" lang="ja-JP" altLang="en-US"/>
        </a:p>
      </dgm:t>
    </dgm:pt>
    <dgm:pt modelId="{D9B65BD2-BEFF-477C-8FA8-9677BA530D7E}" type="pres">
      <dgm:prSet presAssocID="{0ECA7C7E-9928-4F97-873A-77D269156028}" presName="arrowAndChildren" presStyleCnt="0"/>
      <dgm:spPr/>
      <dgm:t>
        <a:bodyPr/>
        <a:lstStyle/>
        <a:p>
          <a:endParaRPr kumimoji="1" lang="ja-JP" altLang="en-US"/>
        </a:p>
      </dgm:t>
    </dgm:pt>
    <dgm:pt modelId="{EAAE827E-AD3E-4232-AB14-54B31758577A}" type="pres">
      <dgm:prSet presAssocID="{0ECA7C7E-9928-4F97-873A-77D269156028}" presName="parentTextArrow" presStyleLbl="node1" presStyleIdx="1" presStyleCnt="4"/>
      <dgm:spPr/>
      <dgm:t>
        <a:bodyPr/>
        <a:lstStyle/>
        <a:p>
          <a:endParaRPr kumimoji="1" lang="ja-JP" altLang="en-US"/>
        </a:p>
      </dgm:t>
    </dgm:pt>
    <dgm:pt modelId="{6D96C84C-B27B-40C6-969C-E5F44DC05492}" type="pres">
      <dgm:prSet presAssocID="{0ECA7C7E-9928-4F97-873A-77D269156028}" presName="arrow" presStyleLbl="node1" presStyleIdx="2" presStyleCnt="4"/>
      <dgm:spPr/>
      <dgm:t>
        <a:bodyPr/>
        <a:lstStyle/>
        <a:p>
          <a:endParaRPr kumimoji="1" lang="ja-JP" altLang="en-US"/>
        </a:p>
      </dgm:t>
    </dgm:pt>
    <dgm:pt modelId="{D8A926AE-191A-4B92-B07C-71C00271CF54}" type="pres">
      <dgm:prSet presAssocID="{0ECA7C7E-9928-4F97-873A-77D269156028}" presName="descendantArrow" presStyleCnt="0"/>
      <dgm:spPr/>
      <dgm:t>
        <a:bodyPr/>
        <a:lstStyle/>
        <a:p>
          <a:endParaRPr kumimoji="1" lang="ja-JP" altLang="en-US"/>
        </a:p>
      </dgm:t>
    </dgm:pt>
    <dgm:pt modelId="{8D3EF145-B458-495A-9FB5-E54EF6E4C48D}" type="pres">
      <dgm:prSet presAssocID="{E002ADF9-A58B-4C66-BA88-E081DE440F6B}" presName="childTextArrow" presStyleLbl="fgAccFollowNode1" presStyleIdx="4" presStyleCnt="7">
        <dgm:presLayoutVars>
          <dgm:bulletEnabled val="1"/>
        </dgm:presLayoutVars>
      </dgm:prSet>
      <dgm:spPr/>
      <dgm:t>
        <a:bodyPr/>
        <a:lstStyle/>
        <a:p>
          <a:endParaRPr kumimoji="1" lang="ja-JP" altLang="en-US"/>
        </a:p>
      </dgm:t>
    </dgm:pt>
    <dgm:pt modelId="{57F436ED-FFAB-49CE-A036-190A1ED90FBC}" type="pres">
      <dgm:prSet presAssocID="{D6297C11-F2CA-431D-A17E-B1B704A56AD5}" presName="childTextArrow" presStyleLbl="fgAccFollowNode1" presStyleIdx="5" presStyleCnt="7">
        <dgm:presLayoutVars>
          <dgm:bulletEnabled val="1"/>
        </dgm:presLayoutVars>
      </dgm:prSet>
      <dgm:spPr/>
      <dgm:t>
        <a:bodyPr/>
        <a:lstStyle/>
        <a:p>
          <a:endParaRPr kumimoji="1" lang="ja-JP" altLang="en-US"/>
        </a:p>
      </dgm:t>
    </dgm:pt>
    <dgm:pt modelId="{25E6A8C4-CAC1-4236-A128-95A522780092}" type="pres">
      <dgm:prSet presAssocID="{BD4682E3-342D-4CF6-8083-8A87608BF27A}" presName="sp" presStyleCnt="0"/>
      <dgm:spPr/>
      <dgm:t>
        <a:bodyPr/>
        <a:lstStyle/>
        <a:p>
          <a:endParaRPr kumimoji="1" lang="ja-JP" altLang="en-US"/>
        </a:p>
      </dgm:t>
    </dgm:pt>
    <dgm:pt modelId="{0F9C0507-F1B3-4CCB-A855-B064172D7094}" type="pres">
      <dgm:prSet presAssocID="{31BBC0C1-671F-4295-A019-0B6D2DEE9FBF}" presName="arrowAndChildren" presStyleCnt="0"/>
      <dgm:spPr/>
      <dgm:t>
        <a:bodyPr/>
        <a:lstStyle/>
        <a:p>
          <a:endParaRPr kumimoji="1" lang="ja-JP" altLang="en-US"/>
        </a:p>
      </dgm:t>
    </dgm:pt>
    <dgm:pt modelId="{CAC88087-F475-4952-82DC-48C879CD5284}" type="pres">
      <dgm:prSet presAssocID="{31BBC0C1-671F-4295-A019-0B6D2DEE9FBF}" presName="parentTextArrow" presStyleLbl="node1" presStyleIdx="2" presStyleCnt="4"/>
      <dgm:spPr/>
      <dgm:t>
        <a:bodyPr/>
        <a:lstStyle/>
        <a:p>
          <a:endParaRPr kumimoji="1" lang="ja-JP" altLang="en-US"/>
        </a:p>
      </dgm:t>
    </dgm:pt>
    <dgm:pt modelId="{63DBC687-57E0-48AE-A040-B8C011DD39B3}" type="pres">
      <dgm:prSet presAssocID="{31BBC0C1-671F-4295-A019-0B6D2DEE9FBF}" presName="arrow" presStyleLbl="node1" presStyleIdx="3" presStyleCnt="4"/>
      <dgm:spPr/>
      <dgm:t>
        <a:bodyPr/>
        <a:lstStyle/>
        <a:p>
          <a:endParaRPr kumimoji="1" lang="ja-JP" altLang="en-US"/>
        </a:p>
      </dgm:t>
    </dgm:pt>
    <dgm:pt modelId="{37BCC251-6E4D-4A04-BD1D-9044DA365A42}" type="pres">
      <dgm:prSet presAssocID="{31BBC0C1-671F-4295-A019-0B6D2DEE9FBF}" presName="descendantArrow" presStyleCnt="0"/>
      <dgm:spPr/>
      <dgm:t>
        <a:bodyPr/>
        <a:lstStyle/>
        <a:p>
          <a:endParaRPr kumimoji="1" lang="ja-JP" altLang="en-US"/>
        </a:p>
      </dgm:t>
    </dgm:pt>
    <dgm:pt modelId="{AEBFD0FE-C33E-488B-86D9-E5F3DC71236E}" type="pres">
      <dgm:prSet presAssocID="{900BB878-4DAA-4E85-A044-8F78A433D62B}" presName="childTextArrow" presStyleLbl="fgAccFollowNode1" presStyleIdx="6" presStyleCnt="7">
        <dgm:presLayoutVars>
          <dgm:bulletEnabled val="1"/>
        </dgm:presLayoutVars>
      </dgm:prSet>
      <dgm:spPr/>
      <dgm:t>
        <a:bodyPr/>
        <a:lstStyle/>
        <a:p>
          <a:endParaRPr kumimoji="1" lang="ja-JP" altLang="en-US"/>
        </a:p>
      </dgm:t>
    </dgm:pt>
  </dgm:ptLst>
  <dgm:cxnLst>
    <dgm:cxn modelId="{9774DA64-6B87-4305-866F-8EE0363D0757}" srcId="{8B2D19F6-D5BE-44AD-AA12-D7F573A0324E}" destId="{ABB94E4E-301A-4C87-B0CF-ACDABBA888FC}" srcOrd="0" destOrd="0" parTransId="{921967CC-5E93-4B02-A86C-72C88BC24E22}" sibTransId="{D898B50D-6D31-4463-83A8-6ABA44DD0948}"/>
    <dgm:cxn modelId="{E2B1EF8B-44A3-40F5-A313-02E894264F93}" type="presOf" srcId="{8460DAA2-54D2-4928-BE2F-5453DB214651}" destId="{53203833-1BF7-4F1D-A366-9334F22309F0}" srcOrd="0" destOrd="0" presId="urn:microsoft.com/office/officeart/2005/8/layout/process4"/>
    <dgm:cxn modelId="{66F8F8FD-F06D-4D4D-BE27-97338913CBDB}" type="presOf" srcId="{31BBC0C1-671F-4295-A019-0B6D2DEE9FBF}" destId="{63DBC687-57E0-48AE-A040-B8C011DD39B3}" srcOrd="1" destOrd="0" presId="urn:microsoft.com/office/officeart/2005/8/layout/process4"/>
    <dgm:cxn modelId="{FEB280E6-B981-44A7-9469-18A0102A8152}" type="presOf" srcId="{0ECA7C7E-9928-4F97-873A-77D269156028}" destId="{6D96C84C-B27B-40C6-969C-E5F44DC05492}" srcOrd="1" destOrd="0" presId="urn:microsoft.com/office/officeart/2005/8/layout/process4"/>
    <dgm:cxn modelId="{46902DD3-DE3B-476C-8BB1-95AC9BA6BACE}" type="presOf" srcId="{C45AB8DA-A32C-494D-8FA9-4894AB75A1DF}" destId="{108ED885-E4F9-401D-A234-38DF170C24E9}" srcOrd="1" destOrd="0" presId="urn:microsoft.com/office/officeart/2005/8/layout/process4"/>
    <dgm:cxn modelId="{A86C10CA-1CD3-407A-8399-A77D97FBB6F2}" srcId="{8460DAA2-54D2-4928-BE2F-5453DB214651}" destId="{0ECA7C7E-9928-4F97-873A-77D269156028}" srcOrd="1" destOrd="0" parTransId="{79DF71B7-27B1-49CE-BAC3-660EC7D3C013}" sibTransId="{CA5633E1-BF8B-4F65-9904-8D00C1B002F8}"/>
    <dgm:cxn modelId="{A6F6568F-0A0D-43EF-AE59-2213EAC2FBA7}" type="presOf" srcId="{8635D190-FB13-4DBE-AE2B-BA80DE66B21F}" destId="{061D7D57-04E6-4560-838B-DFF4B4B4F7BB}" srcOrd="0" destOrd="0" presId="urn:microsoft.com/office/officeart/2005/8/layout/process4"/>
    <dgm:cxn modelId="{99BC4EC5-D7E1-46E0-8C54-864F46CAB943}" srcId="{8B2D19F6-D5BE-44AD-AA12-D7F573A0324E}" destId="{911D6A8E-EF91-4251-818D-07FE9D072EFE}" srcOrd="1" destOrd="0" parTransId="{1A8D191F-E386-443B-B683-1ED66595D82B}" sibTransId="{B0A3A5C0-6714-4498-8760-54A23E021981}"/>
    <dgm:cxn modelId="{2546E406-75A1-4BFF-99BE-F27B89988262}" srcId="{8460DAA2-54D2-4928-BE2F-5453DB214651}" destId="{31BBC0C1-671F-4295-A019-0B6D2DEE9FBF}" srcOrd="0" destOrd="0" parTransId="{D550288E-CC3A-4B58-923F-CCB211B0AA7F}" sibTransId="{BD4682E3-342D-4CF6-8083-8A87608BF27A}"/>
    <dgm:cxn modelId="{EBA29ED0-25C8-4D48-858B-1AA851F2AC91}" type="presOf" srcId="{06D88F77-80BA-416B-B43C-7F8185F225D0}" destId="{A0E88847-5E28-40A1-9A43-A72E98D761E5}" srcOrd="0" destOrd="0" presId="urn:microsoft.com/office/officeart/2005/8/layout/process4"/>
    <dgm:cxn modelId="{67FEBB45-F577-4FB1-B363-78E9E8702590}" type="presOf" srcId="{900BB878-4DAA-4E85-A044-8F78A433D62B}" destId="{AEBFD0FE-C33E-488B-86D9-E5F3DC71236E}" srcOrd="0" destOrd="0" presId="urn:microsoft.com/office/officeart/2005/8/layout/process4"/>
    <dgm:cxn modelId="{72291019-B243-42FA-B18A-E68E914BB526}" srcId="{C45AB8DA-A32C-494D-8FA9-4894AB75A1DF}" destId="{06D88F77-80BA-416B-B43C-7F8185F225D0}" srcOrd="0" destOrd="0" parTransId="{2F989A8C-1416-4872-83AD-A2C7EE26B701}" sibTransId="{6C5D8730-FC37-4F78-8DA6-4C0B042180BC}"/>
    <dgm:cxn modelId="{E3EADE94-074D-45A1-AF70-D489D1BD7429}" srcId="{8460DAA2-54D2-4928-BE2F-5453DB214651}" destId="{C45AB8DA-A32C-494D-8FA9-4894AB75A1DF}" srcOrd="2" destOrd="0" parTransId="{EC3ECB39-07E0-4500-85CE-7E29757A2817}" sibTransId="{08B409A8-3141-4F83-9FC1-CDE90FB94EA3}"/>
    <dgm:cxn modelId="{95905B91-4B51-4B8F-A82F-A730B47FD15F}" srcId="{8460DAA2-54D2-4928-BE2F-5453DB214651}" destId="{8B2D19F6-D5BE-44AD-AA12-D7F573A0324E}" srcOrd="3" destOrd="0" parTransId="{B97A1CB7-E9E3-4DFC-87C9-A44884A9CFF4}" sibTransId="{8B0BB80C-9668-463D-9991-ED72CC5E33D7}"/>
    <dgm:cxn modelId="{E4B25322-A12E-48A3-BF7A-ADB686CF4ADA}" type="presOf" srcId="{8B2D19F6-D5BE-44AD-AA12-D7F573A0324E}" destId="{566D9285-B28B-4847-9CFC-76EBC4A32A54}" srcOrd="0" destOrd="0" presId="urn:microsoft.com/office/officeart/2005/8/layout/process4"/>
    <dgm:cxn modelId="{DEE13EDD-96D9-4356-B4F4-E8443EB6EC19}" srcId="{0ECA7C7E-9928-4F97-873A-77D269156028}" destId="{E002ADF9-A58B-4C66-BA88-E081DE440F6B}" srcOrd="0" destOrd="0" parTransId="{03532FD2-9C4E-4F4C-8A73-0C02E6C28033}" sibTransId="{C271A828-170B-4039-B203-919A53520EAE}"/>
    <dgm:cxn modelId="{A1FB9075-F50C-4CAA-97FA-7E849852EA9B}" type="presOf" srcId="{0ECA7C7E-9928-4F97-873A-77D269156028}" destId="{EAAE827E-AD3E-4232-AB14-54B31758577A}" srcOrd="0" destOrd="0" presId="urn:microsoft.com/office/officeart/2005/8/layout/process4"/>
    <dgm:cxn modelId="{341FEA93-FE12-41BF-8D72-1D2C439BC973}" srcId="{C45AB8DA-A32C-494D-8FA9-4894AB75A1DF}" destId="{8635D190-FB13-4DBE-AE2B-BA80DE66B21F}" srcOrd="1" destOrd="0" parTransId="{0348B090-0405-484D-89E0-7C7838E594A7}" sibTransId="{9296F56A-967E-49AE-92B3-3C1F5BF88355}"/>
    <dgm:cxn modelId="{F3ADD231-D610-4B79-B328-5FF79D93EB74}" srcId="{31BBC0C1-671F-4295-A019-0B6D2DEE9FBF}" destId="{900BB878-4DAA-4E85-A044-8F78A433D62B}" srcOrd="0" destOrd="0" parTransId="{28479D86-8740-41F0-AD7A-8D4EA2C108C5}" sibTransId="{876DF81C-6CD6-4078-8AA2-F398728D6B47}"/>
    <dgm:cxn modelId="{6223E328-03D1-4AC3-8EA8-C5266ECEEEF8}" type="presOf" srcId="{ABB94E4E-301A-4C87-B0CF-ACDABBA888FC}" destId="{ABFAE69E-93D2-4E6D-8FAC-AACAF25440A3}" srcOrd="0" destOrd="0" presId="urn:microsoft.com/office/officeart/2005/8/layout/process4"/>
    <dgm:cxn modelId="{E5C335C6-0245-4C4B-AE4C-16B7020C8691}" srcId="{0ECA7C7E-9928-4F97-873A-77D269156028}" destId="{D6297C11-F2CA-431D-A17E-B1B704A56AD5}" srcOrd="1" destOrd="0" parTransId="{A310C84D-21D7-448A-813D-D8E390AFB214}" sibTransId="{C400B97C-E4E4-410C-AA3A-B6991551B50D}"/>
    <dgm:cxn modelId="{6952CEA8-7258-4B2B-9538-9225E2CA41C6}" type="presOf" srcId="{31BBC0C1-671F-4295-A019-0B6D2DEE9FBF}" destId="{CAC88087-F475-4952-82DC-48C879CD5284}" srcOrd="0" destOrd="0" presId="urn:microsoft.com/office/officeart/2005/8/layout/process4"/>
    <dgm:cxn modelId="{7DCDB580-6C4C-4E6F-B1D3-DC8D7D43FD0D}" type="presOf" srcId="{8B2D19F6-D5BE-44AD-AA12-D7F573A0324E}" destId="{ED8365F8-49ED-4A3B-864A-D86514AF0721}" srcOrd="1" destOrd="0" presId="urn:microsoft.com/office/officeart/2005/8/layout/process4"/>
    <dgm:cxn modelId="{E8CA8ED3-7759-488E-8A49-A59AF1610677}" type="presOf" srcId="{D6297C11-F2CA-431D-A17E-B1B704A56AD5}" destId="{57F436ED-FFAB-49CE-A036-190A1ED90FBC}" srcOrd="0" destOrd="0" presId="urn:microsoft.com/office/officeart/2005/8/layout/process4"/>
    <dgm:cxn modelId="{DE55EA71-5548-43ED-A099-CC59734BAE31}" type="presOf" srcId="{E002ADF9-A58B-4C66-BA88-E081DE440F6B}" destId="{8D3EF145-B458-495A-9FB5-E54EF6E4C48D}" srcOrd="0" destOrd="0" presId="urn:microsoft.com/office/officeart/2005/8/layout/process4"/>
    <dgm:cxn modelId="{84410552-033D-484F-BE3C-F126EC045A45}" type="presOf" srcId="{911D6A8E-EF91-4251-818D-07FE9D072EFE}" destId="{BE7F5E9A-BDAC-4CBC-887D-9624BB0F3C6A}" srcOrd="0" destOrd="0" presId="urn:microsoft.com/office/officeart/2005/8/layout/process4"/>
    <dgm:cxn modelId="{2D9CF46A-B8ED-487A-B8B9-B305807CE7CD}" type="presOf" srcId="{C45AB8DA-A32C-494D-8FA9-4894AB75A1DF}" destId="{58D854C2-EB21-4845-8014-487625193600}" srcOrd="0" destOrd="0" presId="urn:microsoft.com/office/officeart/2005/8/layout/process4"/>
    <dgm:cxn modelId="{107C61CA-B057-45AC-8956-F80122AB8253}" type="presParOf" srcId="{53203833-1BF7-4F1D-A366-9334F22309F0}" destId="{9CD0D949-4A2B-44DD-9DBB-7B6E3B9E9B3D}" srcOrd="0" destOrd="0" presId="urn:microsoft.com/office/officeart/2005/8/layout/process4"/>
    <dgm:cxn modelId="{9CF18A10-8103-45B5-8F3F-32C42DAD28F8}" type="presParOf" srcId="{9CD0D949-4A2B-44DD-9DBB-7B6E3B9E9B3D}" destId="{566D9285-B28B-4847-9CFC-76EBC4A32A54}" srcOrd="0" destOrd="0" presId="urn:microsoft.com/office/officeart/2005/8/layout/process4"/>
    <dgm:cxn modelId="{CCAA25E2-8007-46CF-90E7-80E1AF1D6928}" type="presParOf" srcId="{9CD0D949-4A2B-44DD-9DBB-7B6E3B9E9B3D}" destId="{ED8365F8-49ED-4A3B-864A-D86514AF0721}" srcOrd="1" destOrd="0" presId="urn:microsoft.com/office/officeart/2005/8/layout/process4"/>
    <dgm:cxn modelId="{05FB8C47-D4BD-47E9-8B9F-0D0B7306AAB1}" type="presParOf" srcId="{9CD0D949-4A2B-44DD-9DBB-7B6E3B9E9B3D}" destId="{0BE57C30-6E6C-43DA-922B-B2F031FD0404}" srcOrd="2" destOrd="0" presId="urn:microsoft.com/office/officeart/2005/8/layout/process4"/>
    <dgm:cxn modelId="{9AC56CAB-BC73-4CF9-8629-A8F6969B5E54}" type="presParOf" srcId="{0BE57C30-6E6C-43DA-922B-B2F031FD0404}" destId="{ABFAE69E-93D2-4E6D-8FAC-AACAF25440A3}" srcOrd="0" destOrd="0" presId="urn:microsoft.com/office/officeart/2005/8/layout/process4"/>
    <dgm:cxn modelId="{F7C89664-40A8-4008-9859-631F327F645A}" type="presParOf" srcId="{0BE57C30-6E6C-43DA-922B-B2F031FD0404}" destId="{BE7F5E9A-BDAC-4CBC-887D-9624BB0F3C6A}" srcOrd="1" destOrd="0" presId="urn:microsoft.com/office/officeart/2005/8/layout/process4"/>
    <dgm:cxn modelId="{918CCDF5-706C-4CAB-BB52-F2A103E09D71}" type="presParOf" srcId="{53203833-1BF7-4F1D-A366-9334F22309F0}" destId="{96D4144E-BE3A-4BBE-A8F5-A39F2ABC202B}" srcOrd="1" destOrd="0" presId="urn:microsoft.com/office/officeart/2005/8/layout/process4"/>
    <dgm:cxn modelId="{DB687AAF-DC68-403C-93E8-9CB6266FE3B1}" type="presParOf" srcId="{53203833-1BF7-4F1D-A366-9334F22309F0}" destId="{CC9AD1D6-2FF3-4695-9C42-1FC222514D4C}" srcOrd="2" destOrd="0" presId="urn:microsoft.com/office/officeart/2005/8/layout/process4"/>
    <dgm:cxn modelId="{7DE911DB-AFB1-4901-9942-75D6D5AB7A93}" type="presParOf" srcId="{CC9AD1D6-2FF3-4695-9C42-1FC222514D4C}" destId="{58D854C2-EB21-4845-8014-487625193600}" srcOrd="0" destOrd="0" presId="urn:microsoft.com/office/officeart/2005/8/layout/process4"/>
    <dgm:cxn modelId="{68D502D4-ED60-4ED7-8BEB-B025A7834781}" type="presParOf" srcId="{CC9AD1D6-2FF3-4695-9C42-1FC222514D4C}" destId="{108ED885-E4F9-401D-A234-38DF170C24E9}" srcOrd="1" destOrd="0" presId="urn:microsoft.com/office/officeart/2005/8/layout/process4"/>
    <dgm:cxn modelId="{91CC0E92-52DD-4DBE-B1C9-8BE3FFC75246}" type="presParOf" srcId="{CC9AD1D6-2FF3-4695-9C42-1FC222514D4C}" destId="{F7B54B1F-75BD-4B96-8B80-E608CF97BD33}" srcOrd="2" destOrd="0" presId="urn:microsoft.com/office/officeart/2005/8/layout/process4"/>
    <dgm:cxn modelId="{34633F62-AD5E-436B-9CBC-F544DD712CEA}" type="presParOf" srcId="{F7B54B1F-75BD-4B96-8B80-E608CF97BD33}" destId="{A0E88847-5E28-40A1-9A43-A72E98D761E5}" srcOrd="0" destOrd="0" presId="urn:microsoft.com/office/officeart/2005/8/layout/process4"/>
    <dgm:cxn modelId="{2391678C-C232-424C-A137-B8AD78C42DF4}" type="presParOf" srcId="{F7B54B1F-75BD-4B96-8B80-E608CF97BD33}" destId="{061D7D57-04E6-4560-838B-DFF4B4B4F7BB}" srcOrd="1" destOrd="0" presId="urn:microsoft.com/office/officeart/2005/8/layout/process4"/>
    <dgm:cxn modelId="{27EBC4FE-E28A-4CE9-9B1E-EDA019E8E0A2}" type="presParOf" srcId="{53203833-1BF7-4F1D-A366-9334F22309F0}" destId="{914BA780-B7E3-435D-B860-1D62EC193DE2}" srcOrd="3" destOrd="0" presId="urn:microsoft.com/office/officeart/2005/8/layout/process4"/>
    <dgm:cxn modelId="{4B129705-1016-49F8-9983-58CA6F046D69}" type="presParOf" srcId="{53203833-1BF7-4F1D-A366-9334F22309F0}" destId="{D9B65BD2-BEFF-477C-8FA8-9677BA530D7E}" srcOrd="4" destOrd="0" presId="urn:microsoft.com/office/officeart/2005/8/layout/process4"/>
    <dgm:cxn modelId="{B793B844-464E-4F2D-BFAD-12F3DA8CBCE0}" type="presParOf" srcId="{D9B65BD2-BEFF-477C-8FA8-9677BA530D7E}" destId="{EAAE827E-AD3E-4232-AB14-54B31758577A}" srcOrd="0" destOrd="0" presId="urn:microsoft.com/office/officeart/2005/8/layout/process4"/>
    <dgm:cxn modelId="{A134ECCD-E0B0-408D-8E0F-948546122C04}" type="presParOf" srcId="{D9B65BD2-BEFF-477C-8FA8-9677BA530D7E}" destId="{6D96C84C-B27B-40C6-969C-E5F44DC05492}" srcOrd="1" destOrd="0" presId="urn:microsoft.com/office/officeart/2005/8/layout/process4"/>
    <dgm:cxn modelId="{4696064D-2498-4214-9963-04224A919758}" type="presParOf" srcId="{D9B65BD2-BEFF-477C-8FA8-9677BA530D7E}" destId="{D8A926AE-191A-4B92-B07C-71C00271CF54}" srcOrd="2" destOrd="0" presId="urn:microsoft.com/office/officeart/2005/8/layout/process4"/>
    <dgm:cxn modelId="{3E7735D6-53E5-4A61-A532-5C4D9C68BB6D}" type="presParOf" srcId="{D8A926AE-191A-4B92-B07C-71C00271CF54}" destId="{8D3EF145-B458-495A-9FB5-E54EF6E4C48D}" srcOrd="0" destOrd="0" presId="urn:microsoft.com/office/officeart/2005/8/layout/process4"/>
    <dgm:cxn modelId="{CCD9534B-4B6B-47E6-BB96-28987CEEF682}" type="presParOf" srcId="{D8A926AE-191A-4B92-B07C-71C00271CF54}" destId="{57F436ED-FFAB-49CE-A036-190A1ED90FBC}" srcOrd="1" destOrd="0" presId="urn:microsoft.com/office/officeart/2005/8/layout/process4"/>
    <dgm:cxn modelId="{CA83B9F1-0686-4D81-A519-CB1F11FEA42B}" type="presParOf" srcId="{53203833-1BF7-4F1D-A366-9334F22309F0}" destId="{25E6A8C4-CAC1-4236-A128-95A522780092}" srcOrd="5" destOrd="0" presId="urn:microsoft.com/office/officeart/2005/8/layout/process4"/>
    <dgm:cxn modelId="{F5482766-6FD3-40D4-A57B-41A2C20499F6}" type="presParOf" srcId="{53203833-1BF7-4F1D-A366-9334F22309F0}" destId="{0F9C0507-F1B3-4CCB-A855-B064172D7094}" srcOrd="6" destOrd="0" presId="urn:microsoft.com/office/officeart/2005/8/layout/process4"/>
    <dgm:cxn modelId="{95360F0C-7FB8-43C0-B6CA-C90370EDA502}" type="presParOf" srcId="{0F9C0507-F1B3-4CCB-A855-B064172D7094}" destId="{CAC88087-F475-4952-82DC-48C879CD5284}" srcOrd="0" destOrd="0" presId="urn:microsoft.com/office/officeart/2005/8/layout/process4"/>
    <dgm:cxn modelId="{1FD3FF27-B208-4609-A278-0DCF93D372F8}" type="presParOf" srcId="{0F9C0507-F1B3-4CCB-A855-B064172D7094}" destId="{63DBC687-57E0-48AE-A040-B8C011DD39B3}" srcOrd="1" destOrd="0" presId="urn:microsoft.com/office/officeart/2005/8/layout/process4"/>
    <dgm:cxn modelId="{DBF0A1AF-5570-4954-88D8-F447566A2D8C}" type="presParOf" srcId="{0F9C0507-F1B3-4CCB-A855-B064172D7094}" destId="{37BCC251-6E4D-4A04-BD1D-9044DA365A42}" srcOrd="2" destOrd="0" presId="urn:microsoft.com/office/officeart/2005/8/layout/process4"/>
    <dgm:cxn modelId="{EEE3448E-57F3-4B8F-8318-3CA27C2F316C}" type="presParOf" srcId="{37BCC251-6E4D-4A04-BD1D-9044DA365A42}" destId="{AEBFD0FE-C33E-488B-86D9-E5F3DC71236E}" srcOrd="0" destOrd="0" presId="urn:microsoft.com/office/officeart/2005/8/layout/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D8365F8-49ED-4A3B-864A-D86514AF0721}">
      <dsp:nvSpPr>
        <dsp:cNvPr id="0" name=""/>
        <dsp:cNvSpPr/>
      </dsp:nvSpPr>
      <dsp:spPr>
        <a:xfrm>
          <a:off x="0" y="3677449"/>
          <a:ext cx="8915400" cy="804536"/>
        </a:xfrm>
        <a:prstGeom prst="rect">
          <a:avLst/>
        </a:prstGeom>
        <a:solidFill>
          <a:schemeClr val="accent2">
            <a:hueOff val="0"/>
            <a:satOff val="0"/>
            <a:lumOff val="0"/>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kumimoji="1" lang="en-US" altLang="ja-JP" sz="2000" kern="1200" dirty="0" smtClean="0">
              <a:latin typeface="HGPｺﾞｼｯｸE" panose="020B0900000000000000" pitchFamily="50" charset="-128"/>
              <a:ea typeface="HGPｺﾞｼｯｸE" panose="020B0900000000000000" pitchFamily="50" charset="-128"/>
            </a:rPr>
            <a:t>3,000</a:t>
          </a:r>
          <a:r>
            <a:rPr kumimoji="1" lang="ja-JP" altLang="en-US" sz="2000" kern="1200" dirty="0" smtClean="0">
              <a:latin typeface="HGPｺﾞｼｯｸE" panose="020B0900000000000000" pitchFamily="50" charset="-128"/>
              <a:ea typeface="HGPｺﾞｼｯｸE" panose="020B0900000000000000" pitchFamily="50" charset="-128"/>
            </a:rPr>
            <a:t>ポイント以上</a:t>
          </a:r>
          <a:endParaRPr kumimoji="1" lang="ja-JP" altLang="en-US" sz="2000" kern="1200" dirty="0">
            <a:latin typeface="HGPｺﾞｼｯｸE" panose="020B0900000000000000" pitchFamily="50" charset="-128"/>
            <a:ea typeface="HGPｺﾞｼｯｸE" panose="020B0900000000000000" pitchFamily="50" charset="-128"/>
          </a:endParaRPr>
        </a:p>
      </dsp:txBody>
      <dsp:txXfrm>
        <a:off x="0" y="3677449"/>
        <a:ext cx="8915400" cy="434449"/>
      </dsp:txXfrm>
    </dsp:sp>
    <dsp:sp modelId="{ABFAE69E-93D2-4E6D-8FAC-AACAF25440A3}">
      <dsp:nvSpPr>
        <dsp:cNvPr id="0" name=""/>
        <dsp:cNvSpPr/>
      </dsp:nvSpPr>
      <dsp:spPr>
        <a:xfrm>
          <a:off x="0" y="4095808"/>
          <a:ext cx="4457699" cy="370086"/>
        </a:xfrm>
        <a:prstGeom prst="rect">
          <a:avLst/>
        </a:prstGeom>
        <a:solidFill>
          <a:schemeClr val="accent2">
            <a:tint val="40000"/>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42240" tIns="25400" rIns="142240" bIns="25400" numCol="1" spcCol="1270" anchor="ctr" anchorCtr="0">
          <a:noAutofit/>
        </a:bodyPr>
        <a:lstStyle/>
        <a:p>
          <a:pPr lvl="0" algn="ctr" defTabSz="889000">
            <a:lnSpc>
              <a:spcPct val="90000"/>
            </a:lnSpc>
            <a:spcBef>
              <a:spcPct val="0"/>
            </a:spcBef>
            <a:spcAft>
              <a:spcPct val="35000"/>
            </a:spcAft>
          </a:pPr>
          <a:r>
            <a:rPr kumimoji="1" lang="ja-JP" altLang="en-US" sz="2000" kern="1200" dirty="0" smtClean="0">
              <a:latin typeface="HGPｺﾞｼｯｸE" panose="020B0900000000000000" pitchFamily="50" charset="-128"/>
              <a:ea typeface="HGPｺﾞｼｯｸE" panose="020B0900000000000000" pitchFamily="50" charset="-128"/>
            </a:rPr>
            <a:t>レンタル料金 </a:t>
          </a:r>
          <a:r>
            <a:rPr kumimoji="1" lang="en-US" altLang="ja-JP" sz="2000" kern="1200" dirty="0" smtClean="0">
              <a:latin typeface="HGPｺﾞｼｯｸE" panose="020B0900000000000000" pitchFamily="50" charset="-128"/>
              <a:ea typeface="HGPｺﾞｼｯｸE" panose="020B0900000000000000" pitchFamily="50" charset="-128"/>
            </a:rPr>
            <a:t>30</a:t>
          </a:r>
          <a:r>
            <a:rPr kumimoji="1" lang="ja-JP" altLang="en-US" sz="2000" kern="1200" dirty="0" smtClean="0">
              <a:latin typeface="HGPｺﾞｼｯｸE" panose="020B0900000000000000" pitchFamily="50" charset="-128"/>
              <a:ea typeface="HGPｺﾞｼｯｸE" panose="020B0900000000000000" pitchFamily="50" charset="-128"/>
            </a:rPr>
            <a:t>％</a:t>
          </a:r>
          <a:r>
            <a:rPr kumimoji="1" lang="en-US" altLang="ja-JP" sz="2000" kern="1200" dirty="0" smtClean="0">
              <a:latin typeface="HGPｺﾞｼｯｸE" panose="020B0900000000000000" pitchFamily="50" charset="-128"/>
              <a:ea typeface="HGPｺﾞｼｯｸE" panose="020B0900000000000000" pitchFamily="50" charset="-128"/>
            </a:rPr>
            <a:t>OFF</a:t>
          </a:r>
          <a:endParaRPr kumimoji="1" lang="ja-JP" altLang="en-US" sz="2000" kern="1200" dirty="0">
            <a:latin typeface="HGPｺﾞｼｯｸE" panose="020B0900000000000000" pitchFamily="50" charset="-128"/>
            <a:ea typeface="HGPｺﾞｼｯｸE" panose="020B0900000000000000" pitchFamily="50" charset="-128"/>
          </a:endParaRPr>
        </a:p>
      </dsp:txBody>
      <dsp:txXfrm>
        <a:off x="0" y="4095808"/>
        <a:ext cx="4457699" cy="370086"/>
      </dsp:txXfrm>
    </dsp:sp>
    <dsp:sp modelId="{BE7F5E9A-BDAC-4CBC-887D-9624BB0F3C6A}">
      <dsp:nvSpPr>
        <dsp:cNvPr id="0" name=""/>
        <dsp:cNvSpPr/>
      </dsp:nvSpPr>
      <dsp:spPr>
        <a:xfrm>
          <a:off x="4457700" y="4095808"/>
          <a:ext cx="4457699" cy="370086"/>
        </a:xfrm>
        <a:prstGeom prst="rect">
          <a:avLst/>
        </a:prstGeom>
        <a:solidFill>
          <a:schemeClr val="accent3">
            <a:tint val="40000"/>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42240" tIns="25400" rIns="142240" bIns="25400" numCol="1" spcCol="1270" anchor="ctr" anchorCtr="0">
          <a:noAutofit/>
        </a:bodyPr>
        <a:lstStyle/>
        <a:p>
          <a:pPr lvl="0" algn="ctr" defTabSz="889000">
            <a:lnSpc>
              <a:spcPct val="90000"/>
            </a:lnSpc>
            <a:spcBef>
              <a:spcPct val="0"/>
            </a:spcBef>
            <a:spcAft>
              <a:spcPct val="35000"/>
            </a:spcAft>
          </a:pPr>
          <a:r>
            <a:rPr kumimoji="1" lang="ja-JP" altLang="en-US" sz="2000" kern="1200" dirty="0" smtClean="0">
              <a:latin typeface="HGPｺﾞｼｯｸE" panose="020B0900000000000000" pitchFamily="50" charset="-128"/>
              <a:ea typeface="HGPｺﾞｼｯｸE" panose="020B0900000000000000" pitchFamily="50" charset="-128"/>
            </a:rPr>
            <a:t>販売料金 </a:t>
          </a:r>
          <a:r>
            <a:rPr kumimoji="1" lang="en-US" altLang="ja-JP" sz="2000" kern="1200" dirty="0" smtClean="0">
              <a:latin typeface="HGPｺﾞｼｯｸE" panose="020B0900000000000000" pitchFamily="50" charset="-128"/>
              <a:ea typeface="HGPｺﾞｼｯｸE" panose="020B0900000000000000" pitchFamily="50" charset="-128"/>
            </a:rPr>
            <a:t>10</a:t>
          </a:r>
          <a:r>
            <a:rPr kumimoji="1" lang="ja-JP" altLang="en-US" sz="2000" kern="1200" dirty="0" smtClean="0">
              <a:latin typeface="HGPｺﾞｼｯｸE" panose="020B0900000000000000" pitchFamily="50" charset="-128"/>
              <a:ea typeface="HGPｺﾞｼｯｸE" panose="020B0900000000000000" pitchFamily="50" charset="-128"/>
            </a:rPr>
            <a:t>％</a:t>
          </a:r>
          <a:r>
            <a:rPr kumimoji="1" lang="en-US" altLang="ja-JP" sz="2000" kern="1200" dirty="0" smtClean="0">
              <a:latin typeface="HGPｺﾞｼｯｸE" panose="020B0900000000000000" pitchFamily="50" charset="-128"/>
              <a:ea typeface="HGPｺﾞｼｯｸE" panose="020B0900000000000000" pitchFamily="50" charset="-128"/>
            </a:rPr>
            <a:t>OFF</a:t>
          </a:r>
          <a:endParaRPr kumimoji="1" lang="ja-JP" altLang="en-US" sz="2000" kern="1200" dirty="0">
            <a:latin typeface="HGPｺﾞｼｯｸE" panose="020B0900000000000000" pitchFamily="50" charset="-128"/>
            <a:ea typeface="HGPｺﾞｼｯｸE" panose="020B0900000000000000" pitchFamily="50" charset="-128"/>
          </a:endParaRPr>
        </a:p>
      </dsp:txBody>
      <dsp:txXfrm>
        <a:off x="4457700" y="4095808"/>
        <a:ext cx="4457699" cy="370086"/>
      </dsp:txXfrm>
    </dsp:sp>
    <dsp:sp modelId="{108ED885-E4F9-401D-A234-38DF170C24E9}">
      <dsp:nvSpPr>
        <dsp:cNvPr id="0" name=""/>
        <dsp:cNvSpPr/>
      </dsp:nvSpPr>
      <dsp:spPr>
        <a:xfrm rot="10800000">
          <a:off x="0" y="2452141"/>
          <a:ext cx="8915400" cy="1237376"/>
        </a:xfrm>
        <a:prstGeom prst="upArrowCallout">
          <a:avLst/>
        </a:prstGeom>
        <a:solidFill>
          <a:schemeClr val="accent3">
            <a:hueOff val="0"/>
            <a:satOff val="0"/>
            <a:lumOff val="0"/>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kumimoji="1" lang="en-US" altLang="en-US" sz="2000" kern="1200" dirty="0" smtClean="0">
              <a:latin typeface="HGPｺﾞｼｯｸE" panose="020B0900000000000000" pitchFamily="50" charset="-128"/>
              <a:ea typeface="HGPｺﾞｼｯｸE" panose="020B0900000000000000" pitchFamily="50" charset="-128"/>
            </a:rPr>
            <a:t>2,000</a:t>
          </a:r>
          <a:r>
            <a:rPr kumimoji="1" lang="ja-JP" altLang="en-US" sz="2000" kern="1200" dirty="0" smtClean="0">
              <a:latin typeface="HGPｺﾞｼｯｸE" panose="020B0900000000000000" pitchFamily="50" charset="-128"/>
              <a:ea typeface="HGPｺﾞｼｯｸE" panose="020B0900000000000000" pitchFamily="50" charset="-128"/>
            </a:rPr>
            <a:t>～</a:t>
          </a:r>
          <a:r>
            <a:rPr kumimoji="1" lang="en-US" altLang="en-US" sz="2000" kern="1200" dirty="0" smtClean="0">
              <a:latin typeface="HGPｺﾞｼｯｸE" panose="020B0900000000000000" pitchFamily="50" charset="-128"/>
              <a:ea typeface="HGPｺﾞｼｯｸE" panose="020B0900000000000000" pitchFamily="50" charset="-128"/>
            </a:rPr>
            <a:t>2,999</a:t>
          </a:r>
          <a:r>
            <a:rPr kumimoji="1" lang="ja-JP" altLang="en-US" sz="2000" kern="1200" dirty="0" smtClean="0">
              <a:latin typeface="HGPｺﾞｼｯｸE" panose="020B0900000000000000" pitchFamily="50" charset="-128"/>
              <a:ea typeface="HGPｺﾞｼｯｸE" panose="020B0900000000000000" pitchFamily="50" charset="-128"/>
            </a:rPr>
            <a:t>ポイント</a:t>
          </a:r>
          <a:endParaRPr kumimoji="1" lang="ja-JP" altLang="en-US" sz="2000" kern="1200" dirty="0">
            <a:latin typeface="HGPｺﾞｼｯｸE" panose="020B0900000000000000" pitchFamily="50" charset="-128"/>
            <a:ea typeface="HGPｺﾞｼｯｸE" panose="020B0900000000000000" pitchFamily="50" charset="-128"/>
          </a:endParaRPr>
        </a:p>
      </dsp:txBody>
      <dsp:txXfrm rot="-10800000">
        <a:off x="0" y="2452141"/>
        <a:ext cx="8915400" cy="434319"/>
      </dsp:txXfrm>
    </dsp:sp>
    <dsp:sp modelId="{A0E88847-5E28-40A1-9A43-A72E98D761E5}">
      <dsp:nvSpPr>
        <dsp:cNvPr id="0" name=""/>
        <dsp:cNvSpPr/>
      </dsp:nvSpPr>
      <dsp:spPr>
        <a:xfrm>
          <a:off x="0" y="2886460"/>
          <a:ext cx="4457699" cy="369975"/>
        </a:xfrm>
        <a:prstGeom prst="rect">
          <a:avLst/>
        </a:prstGeom>
        <a:solidFill>
          <a:schemeClr val="accent4">
            <a:tint val="40000"/>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42240" tIns="25400" rIns="142240" bIns="25400" numCol="1" spcCol="1270" anchor="ctr" anchorCtr="0">
          <a:noAutofit/>
        </a:bodyPr>
        <a:lstStyle/>
        <a:p>
          <a:pPr lvl="0" algn="ctr" defTabSz="889000">
            <a:lnSpc>
              <a:spcPct val="90000"/>
            </a:lnSpc>
            <a:spcBef>
              <a:spcPct val="0"/>
            </a:spcBef>
            <a:spcAft>
              <a:spcPct val="35000"/>
            </a:spcAft>
          </a:pPr>
          <a:r>
            <a:rPr kumimoji="1" lang="ja-JP" altLang="en-US" sz="2000" kern="1200" dirty="0" smtClean="0">
              <a:latin typeface="HGPｺﾞｼｯｸE" panose="020B0900000000000000" pitchFamily="50" charset="-128"/>
              <a:ea typeface="HGPｺﾞｼｯｸE" panose="020B0900000000000000" pitchFamily="50" charset="-128"/>
            </a:rPr>
            <a:t>レンタル料金 </a:t>
          </a:r>
          <a:r>
            <a:rPr kumimoji="1" lang="en-US" altLang="en-US" sz="2000" kern="1200" dirty="0" smtClean="0">
              <a:latin typeface="HGPｺﾞｼｯｸE" panose="020B0900000000000000" pitchFamily="50" charset="-128"/>
              <a:ea typeface="HGPｺﾞｼｯｸE" panose="020B0900000000000000" pitchFamily="50" charset="-128"/>
            </a:rPr>
            <a:t>20</a:t>
          </a:r>
          <a:r>
            <a:rPr kumimoji="1" lang="ja-JP" altLang="en-US" sz="2000" kern="1200" dirty="0" smtClean="0">
              <a:latin typeface="HGPｺﾞｼｯｸE" panose="020B0900000000000000" pitchFamily="50" charset="-128"/>
              <a:ea typeface="HGPｺﾞｼｯｸE" panose="020B0900000000000000" pitchFamily="50" charset="-128"/>
            </a:rPr>
            <a:t>％</a:t>
          </a:r>
          <a:r>
            <a:rPr kumimoji="1" lang="en-US" altLang="en-US" sz="2000" kern="1200" dirty="0" smtClean="0">
              <a:latin typeface="HGPｺﾞｼｯｸE" panose="020B0900000000000000" pitchFamily="50" charset="-128"/>
              <a:ea typeface="HGPｺﾞｼｯｸE" panose="020B0900000000000000" pitchFamily="50" charset="-128"/>
            </a:rPr>
            <a:t>OFF</a:t>
          </a:r>
          <a:endParaRPr kumimoji="1" lang="ja-JP" altLang="en-US" sz="2000" kern="1200" dirty="0">
            <a:latin typeface="HGPｺﾞｼｯｸE" panose="020B0900000000000000" pitchFamily="50" charset="-128"/>
            <a:ea typeface="HGPｺﾞｼｯｸE" panose="020B0900000000000000" pitchFamily="50" charset="-128"/>
          </a:endParaRPr>
        </a:p>
      </dsp:txBody>
      <dsp:txXfrm>
        <a:off x="0" y="2886460"/>
        <a:ext cx="4457699" cy="369975"/>
      </dsp:txXfrm>
    </dsp:sp>
    <dsp:sp modelId="{061D7D57-04E6-4560-838B-DFF4B4B4F7BB}">
      <dsp:nvSpPr>
        <dsp:cNvPr id="0" name=""/>
        <dsp:cNvSpPr/>
      </dsp:nvSpPr>
      <dsp:spPr>
        <a:xfrm>
          <a:off x="4457700" y="2886460"/>
          <a:ext cx="4457699" cy="369975"/>
        </a:xfrm>
        <a:prstGeom prst="rect">
          <a:avLst/>
        </a:prstGeom>
        <a:solidFill>
          <a:schemeClr val="accent5">
            <a:tint val="40000"/>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42240" tIns="25400" rIns="142240" bIns="25400" numCol="1" spcCol="1270" anchor="ctr" anchorCtr="0">
          <a:noAutofit/>
        </a:bodyPr>
        <a:lstStyle/>
        <a:p>
          <a:pPr lvl="0" algn="ctr" defTabSz="889000">
            <a:lnSpc>
              <a:spcPct val="90000"/>
            </a:lnSpc>
            <a:spcBef>
              <a:spcPct val="0"/>
            </a:spcBef>
            <a:spcAft>
              <a:spcPct val="35000"/>
            </a:spcAft>
          </a:pPr>
          <a:r>
            <a:rPr kumimoji="1" lang="ja-JP" altLang="en-US" sz="2000" kern="1200" dirty="0" smtClean="0">
              <a:latin typeface="HGPｺﾞｼｯｸE" panose="020B0900000000000000" pitchFamily="50" charset="-128"/>
              <a:ea typeface="HGPｺﾞｼｯｸE" panose="020B0900000000000000" pitchFamily="50" charset="-128"/>
            </a:rPr>
            <a:t>販売料金 </a:t>
          </a:r>
          <a:r>
            <a:rPr kumimoji="1" lang="en-US" altLang="en-US" sz="2000" kern="1200" dirty="0" smtClean="0">
              <a:latin typeface="HGPｺﾞｼｯｸE" panose="020B0900000000000000" pitchFamily="50" charset="-128"/>
              <a:ea typeface="HGPｺﾞｼｯｸE" panose="020B0900000000000000" pitchFamily="50" charset="-128"/>
            </a:rPr>
            <a:t>5</a:t>
          </a:r>
          <a:r>
            <a:rPr kumimoji="1" lang="ja-JP" altLang="en-US" sz="2000" kern="1200" dirty="0" smtClean="0">
              <a:latin typeface="HGPｺﾞｼｯｸE" panose="020B0900000000000000" pitchFamily="50" charset="-128"/>
              <a:ea typeface="HGPｺﾞｼｯｸE" panose="020B0900000000000000" pitchFamily="50" charset="-128"/>
            </a:rPr>
            <a:t>％</a:t>
          </a:r>
          <a:r>
            <a:rPr kumimoji="1" lang="en-US" altLang="en-US" sz="2000" kern="1200" dirty="0" smtClean="0">
              <a:latin typeface="HGPｺﾞｼｯｸE" panose="020B0900000000000000" pitchFamily="50" charset="-128"/>
              <a:ea typeface="HGPｺﾞｼｯｸE" panose="020B0900000000000000" pitchFamily="50" charset="-128"/>
            </a:rPr>
            <a:t>OFF</a:t>
          </a:r>
          <a:endParaRPr kumimoji="1" lang="ja-JP" altLang="en-US" sz="2000" kern="1200" dirty="0">
            <a:latin typeface="HGPｺﾞｼｯｸE" panose="020B0900000000000000" pitchFamily="50" charset="-128"/>
            <a:ea typeface="HGPｺﾞｼｯｸE" panose="020B0900000000000000" pitchFamily="50" charset="-128"/>
          </a:endParaRPr>
        </a:p>
      </dsp:txBody>
      <dsp:txXfrm>
        <a:off x="4457700" y="2886460"/>
        <a:ext cx="4457699" cy="369975"/>
      </dsp:txXfrm>
    </dsp:sp>
    <dsp:sp modelId="{6D96C84C-B27B-40C6-969C-E5F44DC05492}">
      <dsp:nvSpPr>
        <dsp:cNvPr id="0" name=""/>
        <dsp:cNvSpPr/>
      </dsp:nvSpPr>
      <dsp:spPr>
        <a:xfrm rot="10800000">
          <a:off x="0" y="1226832"/>
          <a:ext cx="8915400" cy="1237376"/>
        </a:xfrm>
        <a:prstGeom prst="upArrowCallout">
          <a:avLst/>
        </a:prstGeom>
        <a:solidFill>
          <a:schemeClr val="accent4">
            <a:hueOff val="0"/>
            <a:satOff val="0"/>
            <a:lumOff val="0"/>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kumimoji="1" lang="en-US" altLang="en-US" sz="2000" kern="1200" dirty="0" smtClean="0">
              <a:latin typeface="HGPｺﾞｼｯｸE" panose="020B0900000000000000" pitchFamily="50" charset="-128"/>
              <a:ea typeface="HGPｺﾞｼｯｸE" panose="020B0900000000000000" pitchFamily="50" charset="-128"/>
            </a:rPr>
            <a:t>1,000</a:t>
          </a:r>
          <a:r>
            <a:rPr kumimoji="1" lang="ja-JP" altLang="en-US" sz="2000" kern="1200" dirty="0" smtClean="0">
              <a:latin typeface="HGPｺﾞｼｯｸE" panose="020B0900000000000000" pitchFamily="50" charset="-128"/>
              <a:ea typeface="HGPｺﾞｼｯｸE" panose="020B0900000000000000" pitchFamily="50" charset="-128"/>
            </a:rPr>
            <a:t>～</a:t>
          </a:r>
          <a:r>
            <a:rPr kumimoji="1" lang="en-US" altLang="en-US" sz="2000" kern="1200" dirty="0" smtClean="0">
              <a:latin typeface="HGPｺﾞｼｯｸE" panose="020B0900000000000000" pitchFamily="50" charset="-128"/>
              <a:ea typeface="HGPｺﾞｼｯｸE" panose="020B0900000000000000" pitchFamily="50" charset="-128"/>
            </a:rPr>
            <a:t>1,999</a:t>
          </a:r>
          <a:r>
            <a:rPr kumimoji="1" lang="ja-JP" altLang="en-US" sz="2000" kern="1200" dirty="0" smtClean="0">
              <a:latin typeface="HGPｺﾞｼｯｸE" panose="020B0900000000000000" pitchFamily="50" charset="-128"/>
              <a:ea typeface="HGPｺﾞｼｯｸE" panose="020B0900000000000000" pitchFamily="50" charset="-128"/>
            </a:rPr>
            <a:t>ポイント</a:t>
          </a:r>
          <a:endParaRPr kumimoji="1" lang="ja-JP" altLang="en-US" sz="2000" kern="1200" dirty="0">
            <a:latin typeface="HGPｺﾞｼｯｸE" panose="020B0900000000000000" pitchFamily="50" charset="-128"/>
            <a:ea typeface="HGPｺﾞｼｯｸE" panose="020B0900000000000000" pitchFamily="50" charset="-128"/>
          </a:endParaRPr>
        </a:p>
      </dsp:txBody>
      <dsp:txXfrm rot="-10800000">
        <a:off x="0" y="1226832"/>
        <a:ext cx="8915400" cy="434319"/>
      </dsp:txXfrm>
    </dsp:sp>
    <dsp:sp modelId="{8D3EF145-B458-495A-9FB5-E54EF6E4C48D}">
      <dsp:nvSpPr>
        <dsp:cNvPr id="0" name=""/>
        <dsp:cNvSpPr/>
      </dsp:nvSpPr>
      <dsp:spPr>
        <a:xfrm>
          <a:off x="0" y="1661151"/>
          <a:ext cx="4457699" cy="369975"/>
        </a:xfrm>
        <a:prstGeom prst="rect">
          <a:avLst/>
        </a:prstGeom>
        <a:solidFill>
          <a:schemeClr val="accent6">
            <a:tint val="40000"/>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42240" tIns="25400" rIns="142240" bIns="25400" numCol="1" spcCol="1270" anchor="ctr" anchorCtr="0">
          <a:noAutofit/>
        </a:bodyPr>
        <a:lstStyle/>
        <a:p>
          <a:pPr lvl="0" algn="ctr" defTabSz="889000">
            <a:lnSpc>
              <a:spcPct val="90000"/>
            </a:lnSpc>
            <a:spcBef>
              <a:spcPct val="0"/>
            </a:spcBef>
            <a:spcAft>
              <a:spcPct val="35000"/>
            </a:spcAft>
          </a:pPr>
          <a:r>
            <a:rPr kumimoji="1" lang="ja-JP" altLang="en-US" sz="2000" kern="1200" dirty="0" smtClean="0">
              <a:latin typeface="HGPｺﾞｼｯｸE" panose="020B0900000000000000" pitchFamily="50" charset="-128"/>
              <a:ea typeface="HGPｺﾞｼｯｸE" panose="020B0900000000000000" pitchFamily="50" charset="-128"/>
            </a:rPr>
            <a:t>レンタル料金 </a:t>
          </a:r>
          <a:r>
            <a:rPr kumimoji="1" lang="en-US" altLang="en-US" sz="2000" kern="1200" dirty="0" smtClean="0">
              <a:latin typeface="HGPｺﾞｼｯｸE" panose="020B0900000000000000" pitchFamily="50" charset="-128"/>
              <a:ea typeface="HGPｺﾞｼｯｸE" panose="020B0900000000000000" pitchFamily="50" charset="-128"/>
            </a:rPr>
            <a:t>10</a:t>
          </a:r>
          <a:r>
            <a:rPr kumimoji="1" lang="ja-JP" altLang="en-US" sz="2000" kern="1200" dirty="0" smtClean="0">
              <a:latin typeface="HGPｺﾞｼｯｸE" panose="020B0900000000000000" pitchFamily="50" charset="-128"/>
              <a:ea typeface="HGPｺﾞｼｯｸE" panose="020B0900000000000000" pitchFamily="50" charset="-128"/>
            </a:rPr>
            <a:t>％</a:t>
          </a:r>
          <a:r>
            <a:rPr kumimoji="1" lang="en-US" altLang="en-US" sz="2000" kern="1200" dirty="0" smtClean="0">
              <a:latin typeface="HGPｺﾞｼｯｸE" panose="020B0900000000000000" pitchFamily="50" charset="-128"/>
              <a:ea typeface="HGPｺﾞｼｯｸE" panose="020B0900000000000000" pitchFamily="50" charset="-128"/>
            </a:rPr>
            <a:t>OFF</a:t>
          </a:r>
          <a:endParaRPr kumimoji="1" lang="ja-JP" altLang="en-US" sz="2000" kern="1200" dirty="0">
            <a:latin typeface="HGPｺﾞｼｯｸE" panose="020B0900000000000000" pitchFamily="50" charset="-128"/>
            <a:ea typeface="HGPｺﾞｼｯｸE" panose="020B0900000000000000" pitchFamily="50" charset="-128"/>
          </a:endParaRPr>
        </a:p>
      </dsp:txBody>
      <dsp:txXfrm>
        <a:off x="0" y="1661151"/>
        <a:ext cx="4457699" cy="369975"/>
      </dsp:txXfrm>
    </dsp:sp>
    <dsp:sp modelId="{57F436ED-FFAB-49CE-A036-190A1ED90FBC}">
      <dsp:nvSpPr>
        <dsp:cNvPr id="0" name=""/>
        <dsp:cNvSpPr/>
      </dsp:nvSpPr>
      <dsp:spPr>
        <a:xfrm>
          <a:off x="4457700" y="1661151"/>
          <a:ext cx="4457699" cy="369975"/>
        </a:xfrm>
        <a:prstGeom prst="rect">
          <a:avLst/>
        </a:prstGeom>
        <a:solidFill>
          <a:schemeClr val="accent2">
            <a:tint val="40000"/>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42240" tIns="25400" rIns="142240" bIns="25400" numCol="1" spcCol="1270" anchor="ctr" anchorCtr="0">
          <a:noAutofit/>
        </a:bodyPr>
        <a:lstStyle/>
        <a:p>
          <a:pPr lvl="0" algn="ctr" defTabSz="889000">
            <a:lnSpc>
              <a:spcPct val="90000"/>
            </a:lnSpc>
            <a:spcBef>
              <a:spcPct val="0"/>
            </a:spcBef>
            <a:spcAft>
              <a:spcPct val="35000"/>
            </a:spcAft>
          </a:pPr>
          <a:r>
            <a:rPr kumimoji="1" lang="ja-JP" altLang="en-US" sz="2000" kern="1200" dirty="0" smtClean="0">
              <a:latin typeface="HGPｺﾞｼｯｸE" panose="020B0900000000000000" pitchFamily="50" charset="-128"/>
              <a:ea typeface="HGPｺﾞｼｯｸE" panose="020B0900000000000000" pitchFamily="50" charset="-128"/>
            </a:rPr>
            <a:t>販売割引 なし</a:t>
          </a:r>
          <a:endParaRPr kumimoji="1" lang="ja-JP" altLang="en-US" sz="2000" kern="1200" dirty="0">
            <a:latin typeface="HGPｺﾞｼｯｸE" panose="020B0900000000000000" pitchFamily="50" charset="-128"/>
            <a:ea typeface="HGPｺﾞｼｯｸE" panose="020B0900000000000000" pitchFamily="50" charset="-128"/>
          </a:endParaRPr>
        </a:p>
      </dsp:txBody>
      <dsp:txXfrm>
        <a:off x="4457700" y="1661151"/>
        <a:ext cx="4457699" cy="369975"/>
      </dsp:txXfrm>
    </dsp:sp>
    <dsp:sp modelId="{63DBC687-57E0-48AE-A040-B8C011DD39B3}">
      <dsp:nvSpPr>
        <dsp:cNvPr id="0" name=""/>
        <dsp:cNvSpPr/>
      </dsp:nvSpPr>
      <dsp:spPr>
        <a:xfrm rot="10800000">
          <a:off x="0" y="1524"/>
          <a:ext cx="8915400" cy="1237376"/>
        </a:xfrm>
        <a:prstGeom prst="upArrowCallout">
          <a:avLst/>
        </a:prstGeom>
        <a:solidFill>
          <a:schemeClr val="accent5">
            <a:hueOff val="0"/>
            <a:satOff val="0"/>
            <a:lumOff val="0"/>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kumimoji="1" lang="en-US" altLang="ja-JP" sz="2000" kern="1200" dirty="0" smtClean="0">
              <a:latin typeface="HGPｺﾞｼｯｸE" panose="020B0900000000000000" pitchFamily="50" charset="-128"/>
              <a:ea typeface="HGPｺﾞｼｯｸE" panose="020B0900000000000000" pitchFamily="50" charset="-128"/>
            </a:rPr>
            <a:t>0</a:t>
          </a:r>
          <a:r>
            <a:rPr kumimoji="1" lang="ja-JP" altLang="en-US" sz="2000" kern="1200" dirty="0" smtClean="0">
              <a:latin typeface="HGPｺﾞｼｯｸE" panose="020B0900000000000000" pitchFamily="50" charset="-128"/>
              <a:ea typeface="HGPｺﾞｼｯｸE" panose="020B0900000000000000" pitchFamily="50" charset="-128"/>
            </a:rPr>
            <a:t>～</a:t>
          </a:r>
          <a:r>
            <a:rPr kumimoji="1" lang="en-US" altLang="ja-JP" sz="2000" kern="1200" dirty="0" smtClean="0">
              <a:latin typeface="HGPｺﾞｼｯｸE" panose="020B0900000000000000" pitchFamily="50" charset="-128"/>
              <a:ea typeface="HGPｺﾞｼｯｸE" panose="020B0900000000000000" pitchFamily="50" charset="-128"/>
            </a:rPr>
            <a:t>999</a:t>
          </a:r>
          <a:r>
            <a:rPr kumimoji="1" lang="ja-JP" altLang="en-US" sz="2000" kern="1200" dirty="0" smtClean="0">
              <a:latin typeface="HGPｺﾞｼｯｸE" panose="020B0900000000000000" pitchFamily="50" charset="-128"/>
              <a:ea typeface="HGPｺﾞｼｯｸE" panose="020B0900000000000000" pitchFamily="50" charset="-128"/>
            </a:rPr>
            <a:t>ポイント</a:t>
          </a:r>
          <a:endParaRPr kumimoji="1" lang="ja-JP" altLang="en-US" sz="2000" kern="1200" dirty="0">
            <a:latin typeface="HGPｺﾞｼｯｸE" panose="020B0900000000000000" pitchFamily="50" charset="-128"/>
            <a:ea typeface="HGPｺﾞｼｯｸE" panose="020B0900000000000000" pitchFamily="50" charset="-128"/>
          </a:endParaRPr>
        </a:p>
      </dsp:txBody>
      <dsp:txXfrm rot="-10800000">
        <a:off x="0" y="1524"/>
        <a:ext cx="8915400" cy="434319"/>
      </dsp:txXfrm>
    </dsp:sp>
    <dsp:sp modelId="{AEBFD0FE-C33E-488B-86D9-E5F3DC71236E}">
      <dsp:nvSpPr>
        <dsp:cNvPr id="0" name=""/>
        <dsp:cNvSpPr/>
      </dsp:nvSpPr>
      <dsp:spPr>
        <a:xfrm>
          <a:off x="0" y="435843"/>
          <a:ext cx="8915400" cy="369975"/>
        </a:xfrm>
        <a:prstGeom prst="rect">
          <a:avLst/>
        </a:prstGeom>
        <a:solidFill>
          <a:schemeClr val="accent3">
            <a:tint val="40000"/>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42240" tIns="25400" rIns="142240" bIns="25400" numCol="1" spcCol="1270" anchor="ctr" anchorCtr="0">
          <a:noAutofit/>
        </a:bodyPr>
        <a:lstStyle/>
        <a:p>
          <a:pPr lvl="0" algn="ctr" defTabSz="889000">
            <a:lnSpc>
              <a:spcPct val="90000"/>
            </a:lnSpc>
            <a:spcBef>
              <a:spcPct val="0"/>
            </a:spcBef>
            <a:spcAft>
              <a:spcPct val="35000"/>
            </a:spcAft>
          </a:pPr>
          <a:r>
            <a:rPr kumimoji="1" lang="ja-JP" altLang="en-US" sz="2000" kern="1200" dirty="0" smtClean="0">
              <a:latin typeface="HGPｺﾞｼｯｸE" panose="020B0900000000000000" pitchFamily="50" charset="-128"/>
              <a:ea typeface="HGPｺﾞｼｯｸE" panose="020B0900000000000000" pitchFamily="50" charset="-128"/>
            </a:rPr>
            <a:t>割引なし</a:t>
          </a:r>
          <a:endParaRPr kumimoji="1" lang="ja-JP" altLang="en-US" sz="2000" kern="1200" dirty="0">
            <a:latin typeface="HGPｺﾞｼｯｸE" panose="020B0900000000000000" pitchFamily="50" charset="-128"/>
            <a:ea typeface="HGPｺﾞｼｯｸE" panose="020B0900000000000000" pitchFamily="50" charset="-128"/>
          </a:endParaRPr>
        </a:p>
      </dsp:txBody>
      <dsp:txXfrm>
        <a:off x="0" y="435843"/>
        <a:ext cx="8915400" cy="369975"/>
      </dsp:txXfrm>
    </dsp:sp>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13BF9E5-D7C1-4DF4-BEC4-78A0C8FC3C48}" type="datetimeFigureOut">
              <a:rPr kumimoji="1" lang="ja-JP" altLang="en-US" smtClean="0"/>
              <a:t>2014/3/27</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6A1F77F-BC30-4AD8-90BA-C9C8E6F9B99D}" type="slidenum">
              <a:rPr kumimoji="1" lang="ja-JP" altLang="en-US" smtClean="0"/>
              <a:t>‹#›</a:t>
            </a:fld>
            <a:endParaRPr kumimoji="1" lang="ja-JP" altLang="en-US"/>
          </a:p>
        </p:txBody>
      </p:sp>
    </p:spTree>
    <p:extLst>
      <p:ext uri="{BB962C8B-B14F-4D97-AF65-F5344CB8AC3E}">
        <p14:creationId xmlns:p14="http://schemas.microsoft.com/office/powerpoint/2010/main" val="226039105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6A1F77F-BC30-4AD8-90BA-C9C8E6F9B99D}" type="slidenum">
              <a:rPr kumimoji="1" lang="ja-JP" altLang="en-US" smtClean="0"/>
              <a:t>1</a:t>
            </a:fld>
            <a:endParaRPr kumimoji="1" lang="ja-JP" altLang="en-US"/>
          </a:p>
        </p:txBody>
      </p:sp>
    </p:spTree>
    <p:extLst>
      <p:ext uri="{BB962C8B-B14F-4D97-AF65-F5344CB8AC3E}">
        <p14:creationId xmlns:p14="http://schemas.microsoft.com/office/powerpoint/2010/main" val="24426291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6A1F77F-BC30-4AD8-90BA-C9C8E6F9B99D}" type="slidenum">
              <a:rPr kumimoji="1" lang="ja-JP" altLang="en-US" smtClean="0"/>
              <a:t>2</a:t>
            </a:fld>
            <a:endParaRPr kumimoji="1" lang="ja-JP" altLang="en-US"/>
          </a:p>
        </p:txBody>
      </p:sp>
    </p:spTree>
    <p:extLst>
      <p:ext uri="{BB962C8B-B14F-4D97-AF65-F5344CB8AC3E}">
        <p14:creationId xmlns:p14="http://schemas.microsoft.com/office/powerpoint/2010/main" val="11853594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6A1F77F-BC30-4AD8-90BA-C9C8E6F9B99D}" type="slidenum">
              <a:rPr kumimoji="1" lang="ja-JP" altLang="en-US" smtClean="0"/>
              <a:t>3</a:t>
            </a:fld>
            <a:endParaRPr kumimoji="1" lang="ja-JP" altLang="en-US"/>
          </a:p>
        </p:txBody>
      </p:sp>
    </p:spTree>
    <p:extLst>
      <p:ext uri="{BB962C8B-B14F-4D97-AF65-F5344CB8AC3E}">
        <p14:creationId xmlns:p14="http://schemas.microsoft.com/office/powerpoint/2010/main" val="7481281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6A1F77F-BC30-4AD8-90BA-C9C8E6F9B99D}" type="slidenum">
              <a:rPr kumimoji="1" lang="ja-JP" altLang="en-US" smtClean="0"/>
              <a:t>4</a:t>
            </a:fld>
            <a:endParaRPr kumimoji="1" lang="ja-JP" altLang="en-US"/>
          </a:p>
        </p:txBody>
      </p:sp>
    </p:spTree>
    <p:extLst>
      <p:ext uri="{BB962C8B-B14F-4D97-AF65-F5344CB8AC3E}">
        <p14:creationId xmlns:p14="http://schemas.microsoft.com/office/powerpoint/2010/main" val="34634148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6A1F77F-BC30-4AD8-90BA-C9C8E6F9B99D}" type="slidenum">
              <a:rPr kumimoji="1" lang="ja-JP" altLang="en-US" smtClean="0"/>
              <a:t>5</a:t>
            </a:fld>
            <a:endParaRPr kumimoji="1" lang="ja-JP" altLang="en-US"/>
          </a:p>
        </p:txBody>
      </p:sp>
    </p:spTree>
    <p:extLst>
      <p:ext uri="{BB962C8B-B14F-4D97-AF65-F5344CB8AC3E}">
        <p14:creationId xmlns:p14="http://schemas.microsoft.com/office/powerpoint/2010/main" val="21837894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lgn="just"/>
            <a:r>
              <a:rPr kumimoji="1" lang="ja-JP" altLang="en-US" dirty="0" smtClean="0"/>
              <a:t>続いては、オープンから</a:t>
            </a:r>
            <a:r>
              <a:rPr kumimoji="1" lang="en-US" altLang="ja-JP" dirty="0" smtClean="0"/>
              <a:t>6</a:t>
            </a:r>
            <a:r>
              <a:rPr kumimoji="1" lang="ja-JP" altLang="en-US" dirty="0" smtClean="0"/>
              <a:t>カ月間の売上目標をグラフで示します。</a:t>
            </a:r>
            <a:endParaRPr kumimoji="1" lang="en-US" altLang="ja-JP" dirty="0" smtClean="0"/>
          </a:p>
          <a:p>
            <a:pPr algn="just"/>
            <a:endParaRPr kumimoji="1" lang="en-US" altLang="ja-JP" dirty="0" smtClean="0"/>
          </a:p>
          <a:p>
            <a:pPr algn="just"/>
            <a:r>
              <a:rPr kumimoji="1" lang="ja-JP" altLang="en-US" dirty="0" smtClean="0"/>
              <a:t>開店当初の売上は、ここに示したグラフのように推移していくと予想しています。オープンから</a:t>
            </a:r>
            <a:r>
              <a:rPr kumimoji="1" lang="en-US" altLang="ja-JP" dirty="0" smtClean="0"/>
              <a:t>3</a:t>
            </a:r>
            <a:r>
              <a:rPr kumimoji="1" lang="ja-JP" altLang="en-US" dirty="0" smtClean="0"/>
              <a:t>カ月経過した時点で、</a:t>
            </a:r>
            <a:r>
              <a:rPr kumimoji="1" lang="ja-JP" altLang="en-US" b="1" u="sng" dirty="0" smtClean="0">
                <a:solidFill>
                  <a:srgbClr val="FF0000"/>
                </a:solidFill>
              </a:rPr>
              <a:t>会員数</a:t>
            </a:r>
            <a:r>
              <a:rPr kumimoji="1" lang="en-US" altLang="ja-JP" b="1" u="sng" dirty="0" smtClean="0">
                <a:solidFill>
                  <a:srgbClr val="FF0000"/>
                </a:solidFill>
              </a:rPr>
              <a:t>3,500</a:t>
            </a:r>
            <a:r>
              <a:rPr kumimoji="1" lang="ja-JP" altLang="en-US" b="1" u="sng" dirty="0" smtClean="0">
                <a:solidFill>
                  <a:srgbClr val="FF0000"/>
                </a:solidFill>
              </a:rPr>
              <a:t>人、レンタル売上</a:t>
            </a:r>
            <a:r>
              <a:rPr kumimoji="1" lang="en-US" altLang="ja-JP" b="1" u="sng" dirty="0" smtClean="0">
                <a:solidFill>
                  <a:srgbClr val="FF0000"/>
                </a:solidFill>
              </a:rPr>
              <a:t>250</a:t>
            </a:r>
            <a:r>
              <a:rPr kumimoji="1" lang="ja-JP" altLang="en-US" b="1" u="sng" dirty="0" smtClean="0">
                <a:solidFill>
                  <a:srgbClr val="FF0000"/>
                </a:solidFill>
              </a:rPr>
              <a:t>万円</a:t>
            </a:r>
            <a:r>
              <a:rPr kumimoji="1" lang="ja-JP" altLang="en-US" dirty="0" smtClean="0"/>
              <a:t>を目指しています。その後、レンタル売上は</a:t>
            </a:r>
            <a:r>
              <a:rPr kumimoji="1" lang="en-US" altLang="ja-JP" dirty="0" smtClean="0"/>
              <a:t>260</a:t>
            </a:r>
            <a:r>
              <a:rPr kumimoji="1" lang="ja-JP" altLang="en-US" dirty="0" smtClean="0"/>
              <a:t>～</a:t>
            </a:r>
            <a:r>
              <a:rPr kumimoji="1" lang="en-US" altLang="ja-JP" dirty="0" smtClean="0"/>
              <a:t>270</a:t>
            </a:r>
            <a:r>
              <a:rPr kumimoji="1" lang="ja-JP" altLang="en-US" dirty="0" smtClean="0"/>
              <a:t>万円前後で推移していくと予想しています。</a:t>
            </a:r>
            <a:endParaRPr kumimoji="1" lang="en-US" altLang="ja-JP" dirty="0" smtClean="0"/>
          </a:p>
          <a:p>
            <a:pPr algn="just"/>
            <a:endParaRPr kumimoji="1" lang="en-US" altLang="ja-JP" dirty="0" smtClean="0"/>
          </a:p>
          <a:p>
            <a:pPr algn="just"/>
            <a:r>
              <a:rPr kumimoji="1" lang="ja-JP" altLang="en-US" dirty="0" smtClean="0"/>
              <a:t>一方、販売売上は月ごとに変動していくと考えられます。まずは、</a:t>
            </a:r>
            <a:r>
              <a:rPr kumimoji="1" lang="en-US" altLang="ja-JP" b="1" u="sng" dirty="0" smtClean="0">
                <a:solidFill>
                  <a:srgbClr val="FF0000"/>
                </a:solidFill>
              </a:rPr>
              <a:t>6</a:t>
            </a:r>
            <a:r>
              <a:rPr kumimoji="1" lang="ja-JP" altLang="en-US" b="1" u="sng" dirty="0" smtClean="0">
                <a:solidFill>
                  <a:srgbClr val="FF0000"/>
                </a:solidFill>
              </a:rPr>
              <a:t>～</a:t>
            </a:r>
            <a:r>
              <a:rPr kumimoji="1" lang="en-US" altLang="ja-JP" b="1" u="sng" dirty="0" smtClean="0">
                <a:solidFill>
                  <a:srgbClr val="FF0000"/>
                </a:solidFill>
              </a:rPr>
              <a:t>7</a:t>
            </a:r>
            <a:r>
              <a:rPr kumimoji="1" lang="ja-JP" altLang="en-US" b="1" u="sng" dirty="0" smtClean="0">
                <a:solidFill>
                  <a:srgbClr val="FF0000"/>
                </a:solidFill>
              </a:rPr>
              <a:t>月にかけて第一弾のキャンペーンを行い</a:t>
            </a:r>
            <a:r>
              <a:rPr kumimoji="1" lang="ja-JP" altLang="en-US" dirty="0" smtClean="0"/>
              <a:t>、大幅な売上増を目指します。この時期は話題の新作ゲームが何本か発売され、夏のボーナスとも重なるため、新作ゲームの売上増が期待できると思われます。</a:t>
            </a:r>
          </a:p>
          <a:p>
            <a:pPr algn="just"/>
            <a:endParaRPr kumimoji="1" lang="ja-JP" altLang="en-US" dirty="0"/>
          </a:p>
        </p:txBody>
      </p:sp>
      <p:sp>
        <p:nvSpPr>
          <p:cNvPr id="4" name="スライド番号プレースホルダー 3"/>
          <p:cNvSpPr>
            <a:spLocks noGrp="1"/>
          </p:cNvSpPr>
          <p:nvPr>
            <p:ph type="sldNum" sz="quarter" idx="10"/>
          </p:nvPr>
        </p:nvSpPr>
        <p:spPr/>
        <p:txBody>
          <a:bodyPr/>
          <a:lstStyle/>
          <a:p>
            <a:fld id="{36A1F77F-BC30-4AD8-90BA-C9C8E6F9B99D}" type="slidenum">
              <a:rPr kumimoji="1" lang="ja-JP" altLang="en-US" smtClean="0"/>
              <a:t>6</a:t>
            </a:fld>
            <a:endParaRPr kumimoji="1" lang="ja-JP" altLang="en-US"/>
          </a:p>
        </p:txBody>
      </p:sp>
    </p:spTree>
    <p:extLst>
      <p:ext uri="{BB962C8B-B14F-4D97-AF65-F5344CB8AC3E}">
        <p14:creationId xmlns:p14="http://schemas.microsoft.com/office/powerpoint/2010/main" val="4244054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6A1F77F-BC30-4AD8-90BA-C9C8E6F9B99D}" type="slidenum">
              <a:rPr kumimoji="1" lang="ja-JP" altLang="en-US" smtClean="0"/>
              <a:t>7</a:t>
            </a:fld>
            <a:endParaRPr kumimoji="1" lang="ja-JP" altLang="en-US"/>
          </a:p>
        </p:txBody>
      </p:sp>
    </p:spTree>
    <p:extLst>
      <p:ext uri="{BB962C8B-B14F-4D97-AF65-F5344CB8AC3E}">
        <p14:creationId xmlns:p14="http://schemas.microsoft.com/office/powerpoint/2010/main" val="19302558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FB16ACC8-5715-4DF1-87C7-B168978C0759}" type="datetimeFigureOut">
              <a:rPr kumimoji="1" lang="ja-JP" altLang="en-US" smtClean="0"/>
              <a:t>2014/3/27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E6834C49-A74C-4777-BAB1-7210CD263FE9}" type="slidenum">
              <a:rPr kumimoji="1" lang="ja-JP" altLang="en-US" smtClean="0"/>
              <a:t>‹#›</a:t>
            </a:fld>
            <a:endParaRPr kumimoji="1" lang="ja-JP" altLang="en-US"/>
          </a:p>
        </p:txBody>
      </p:sp>
    </p:spTree>
    <p:extLst>
      <p:ext uri="{BB962C8B-B14F-4D97-AF65-F5344CB8AC3E}">
        <p14:creationId xmlns:p14="http://schemas.microsoft.com/office/powerpoint/2010/main" val="3710478803"/>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FB16ACC8-5715-4DF1-87C7-B168978C0759}" type="datetimeFigureOut">
              <a:rPr kumimoji="1" lang="ja-JP" altLang="en-US" smtClean="0"/>
              <a:t>2014/3/27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E6834C49-A74C-4777-BAB1-7210CD263FE9}" type="slidenum">
              <a:rPr kumimoji="1" lang="ja-JP" altLang="en-US" smtClean="0"/>
              <a:t>‹#›</a:t>
            </a:fld>
            <a:endParaRPr kumimoji="1" lang="ja-JP" altLang="en-US"/>
          </a:p>
        </p:txBody>
      </p:sp>
    </p:spTree>
    <p:extLst>
      <p:ext uri="{BB962C8B-B14F-4D97-AF65-F5344CB8AC3E}">
        <p14:creationId xmlns:p14="http://schemas.microsoft.com/office/powerpoint/2010/main" val="1730839196"/>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ja-JP" altLang="en-US" smtClean="0"/>
              <a:t>マスター タイトルの書式設定</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smtClean="0"/>
              <a:t>マスター テキストの書式設定</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FB16ACC8-5715-4DF1-87C7-B168978C0759}" type="datetimeFigureOut">
              <a:rPr kumimoji="1" lang="ja-JP" altLang="en-US" smtClean="0"/>
              <a:t>2014/3/27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E6834C49-A74C-4777-BAB1-7210CD263FE9}" type="slidenum">
              <a:rPr kumimoji="1" lang="ja-JP" altLang="en-US" smtClean="0"/>
              <a:t>‹#›</a:t>
            </a:fld>
            <a:endParaRPr kumimoji="1" lang="ja-JP" altLang="en-U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861173013"/>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ja-JP" altLang="en-US" smtClean="0"/>
              <a:t>マスター タイトルの書式設定</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ja-JP" altLang="en-US" smtClean="0"/>
              <a:t>マスター テキストの書式設定</a:t>
            </a:r>
          </a:p>
        </p:txBody>
      </p:sp>
      <p:sp>
        <p:nvSpPr>
          <p:cNvPr id="5" name="Date Placeholder 4"/>
          <p:cNvSpPr>
            <a:spLocks noGrp="1"/>
          </p:cNvSpPr>
          <p:nvPr>
            <p:ph type="dt" sz="half" idx="10"/>
          </p:nvPr>
        </p:nvSpPr>
        <p:spPr/>
        <p:txBody>
          <a:bodyPr/>
          <a:lstStyle/>
          <a:p>
            <a:fld id="{FB16ACC8-5715-4DF1-87C7-B168978C0759}" type="datetimeFigureOut">
              <a:rPr kumimoji="1" lang="ja-JP" altLang="en-US" smtClean="0"/>
              <a:t>2014/3/27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E6834C49-A74C-4777-BAB1-7210CD263FE9}" type="slidenum">
              <a:rPr kumimoji="1" lang="ja-JP" altLang="en-US" smtClean="0"/>
              <a:t>‹#›</a:t>
            </a:fld>
            <a:endParaRPr kumimoji="1" lang="ja-JP" altLang="en-US"/>
          </a:p>
        </p:txBody>
      </p:sp>
    </p:spTree>
    <p:extLst>
      <p:ext uri="{BB962C8B-B14F-4D97-AF65-F5344CB8AC3E}">
        <p14:creationId xmlns:p14="http://schemas.microsoft.com/office/powerpoint/2010/main" val="2847153132"/>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引用付きの名札">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ja-JP" altLang="en-US" smtClean="0"/>
              <a:t>マスター タイトルの書式設定</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smtClean="0"/>
              <a:t>マスター テキストの書式設定</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ja-JP" altLang="en-US" smtClean="0"/>
              <a:t>マスター テキストの書式設定</a:t>
            </a:r>
          </a:p>
        </p:txBody>
      </p:sp>
      <p:sp>
        <p:nvSpPr>
          <p:cNvPr id="5" name="Date Placeholder 4"/>
          <p:cNvSpPr>
            <a:spLocks noGrp="1"/>
          </p:cNvSpPr>
          <p:nvPr>
            <p:ph type="dt" sz="half" idx="10"/>
          </p:nvPr>
        </p:nvSpPr>
        <p:spPr/>
        <p:txBody>
          <a:bodyPr/>
          <a:lstStyle/>
          <a:p>
            <a:fld id="{FB16ACC8-5715-4DF1-87C7-B168978C0759}" type="datetimeFigureOut">
              <a:rPr kumimoji="1" lang="ja-JP" altLang="en-US" smtClean="0"/>
              <a:t>2014/3/27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E6834C49-A74C-4777-BAB1-7210CD263FE9}" type="slidenum">
              <a:rPr kumimoji="1" lang="ja-JP" altLang="en-US" smtClean="0"/>
              <a:t>‹#›</a:t>
            </a:fld>
            <a:endParaRPr kumimoji="1" lang="ja-JP" altLang="en-U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130266167"/>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真または偽">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ja-JP" altLang="en-US" smtClean="0"/>
              <a:t>マスター タイトルの書式設定</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smtClean="0"/>
              <a:t>マスター テキストの書式設定</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ja-JP" altLang="en-US" smtClean="0"/>
              <a:t>マスター テキストの書式設定</a:t>
            </a:r>
          </a:p>
        </p:txBody>
      </p:sp>
      <p:sp>
        <p:nvSpPr>
          <p:cNvPr id="5" name="Date Placeholder 4"/>
          <p:cNvSpPr>
            <a:spLocks noGrp="1"/>
          </p:cNvSpPr>
          <p:nvPr>
            <p:ph type="dt" sz="half" idx="10"/>
          </p:nvPr>
        </p:nvSpPr>
        <p:spPr/>
        <p:txBody>
          <a:bodyPr/>
          <a:lstStyle/>
          <a:p>
            <a:fld id="{FB16ACC8-5715-4DF1-87C7-B168978C0759}" type="datetimeFigureOut">
              <a:rPr kumimoji="1" lang="ja-JP" altLang="en-US" smtClean="0"/>
              <a:t>2014/3/27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E6834C49-A74C-4777-BAB1-7210CD263FE9}" type="slidenum">
              <a:rPr kumimoji="1" lang="ja-JP" altLang="en-US" smtClean="0"/>
              <a:t>‹#›</a:t>
            </a:fld>
            <a:endParaRPr kumimoji="1" lang="ja-JP" altLang="en-US"/>
          </a:p>
        </p:txBody>
      </p:sp>
    </p:spTree>
    <p:extLst>
      <p:ext uri="{BB962C8B-B14F-4D97-AF65-F5344CB8AC3E}">
        <p14:creationId xmlns:p14="http://schemas.microsoft.com/office/powerpoint/2010/main" val="3579662459"/>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ncho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FB16ACC8-5715-4DF1-87C7-B168978C0759}" type="datetimeFigureOut">
              <a:rPr kumimoji="1" lang="ja-JP" altLang="en-US" smtClean="0"/>
              <a:t>2014/3/27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E6834C49-A74C-4777-BAB1-7210CD263FE9}" type="slidenum">
              <a:rPr kumimoji="1" lang="ja-JP" altLang="en-US" smtClean="0"/>
              <a:t>‹#›</a:t>
            </a:fld>
            <a:endParaRPr kumimoji="1" lang="ja-JP" altLang="en-US"/>
          </a:p>
        </p:txBody>
      </p:sp>
    </p:spTree>
    <p:extLst>
      <p:ext uri="{BB962C8B-B14F-4D97-AF65-F5344CB8AC3E}">
        <p14:creationId xmlns:p14="http://schemas.microsoft.com/office/powerpoint/2010/main" val="1211384037"/>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FB16ACC8-5715-4DF1-87C7-B168978C0759}" type="datetimeFigureOut">
              <a:rPr kumimoji="1" lang="ja-JP" altLang="en-US" smtClean="0"/>
              <a:t>2014/3/27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E6834C49-A74C-4777-BAB1-7210CD263FE9}" type="slidenum">
              <a:rPr kumimoji="1" lang="ja-JP" altLang="en-US" smtClean="0"/>
              <a:t>‹#›</a:t>
            </a:fld>
            <a:endParaRPr kumimoji="1" lang="ja-JP" altLang="en-US"/>
          </a:p>
        </p:txBody>
      </p:sp>
    </p:spTree>
    <p:extLst>
      <p:ext uri="{BB962C8B-B14F-4D97-AF65-F5344CB8AC3E}">
        <p14:creationId xmlns:p14="http://schemas.microsoft.com/office/powerpoint/2010/main" val="499507076"/>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FB16ACC8-5715-4DF1-87C7-B168978C0759}" type="datetimeFigureOut">
              <a:rPr kumimoji="1" lang="ja-JP" altLang="en-US" smtClean="0"/>
              <a:t>2014/3/27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E6834C49-A74C-4777-BAB1-7210CD263FE9}" type="slidenum">
              <a:rPr kumimoji="1" lang="ja-JP" altLang="en-US" smtClean="0"/>
              <a:t>‹#›</a:t>
            </a:fld>
            <a:endParaRPr kumimoji="1" lang="ja-JP" altLang="en-US"/>
          </a:p>
        </p:txBody>
      </p:sp>
    </p:spTree>
    <p:extLst>
      <p:ext uri="{BB962C8B-B14F-4D97-AF65-F5344CB8AC3E}">
        <p14:creationId xmlns:p14="http://schemas.microsoft.com/office/powerpoint/2010/main" val="3327727150"/>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FB16ACC8-5715-4DF1-87C7-B168978C0759}" type="datetimeFigureOut">
              <a:rPr kumimoji="1" lang="ja-JP" altLang="en-US" smtClean="0"/>
              <a:t>2014/3/27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E6834C49-A74C-4777-BAB1-7210CD263FE9}" type="slidenum">
              <a:rPr kumimoji="1" lang="ja-JP" altLang="en-US" smtClean="0"/>
              <a:t>‹#›</a:t>
            </a:fld>
            <a:endParaRPr kumimoji="1" lang="ja-JP" altLang="en-US"/>
          </a:p>
        </p:txBody>
      </p:sp>
    </p:spTree>
    <p:extLst>
      <p:ext uri="{BB962C8B-B14F-4D97-AF65-F5344CB8AC3E}">
        <p14:creationId xmlns:p14="http://schemas.microsoft.com/office/powerpoint/2010/main" val="4008955973"/>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FB16ACC8-5715-4DF1-87C7-B168978C0759}" type="datetimeFigureOut">
              <a:rPr kumimoji="1" lang="ja-JP" altLang="en-US" smtClean="0"/>
              <a:t>2014/3/27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E6834C49-A74C-4777-BAB1-7210CD263FE9}" type="slidenum">
              <a:rPr kumimoji="1" lang="ja-JP" altLang="en-US" smtClean="0"/>
              <a:t>‹#›</a:t>
            </a:fld>
            <a:endParaRPr kumimoji="1" lang="ja-JP" altLang="en-US"/>
          </a:p>
        </p:txBody>
      </p:sp>
    </p:spTree>
    <p:extLst>
      <p:ext uri="{BB962C8B-B14F-4D97-AF65-F5344CB8AC3E}">
        <p14:creationId xmlns:p14="http://schemas.microsoft.com/office/powerpoint/2010/main" val="2083840867"/>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FB16ACC8-5715-4DF1-87C7-B168978C0759}" type="datetimeFigureOut">
              <a:rPr kumimoji="1" lang="ja-JP" altLang="en-US" smtClean="0"/>
              <a:t>2014/3/27</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E6834C49-A74C-4777-BAB1-7210CD263FE9}" type="slidenum">
              <a:rPr kumimoji="1" lang="ja-JP" altLang="en-US" smtClean="0"/>
              <a:t>‹#›</a:t>
            </a:fld>
            <a:endParaRPr kumimoji="1" lang="ja-JP" altLang="en-US"/>
          </a:p>
        </p:txBody>
      </p:sp>
    </p:spTree>
    <p:extLst>
      <p:ext uri="{BB962C8B-B14F-4D97-AF65-F5344CB8AC3E}">
        <p14:creationId xmlns:p14="http://schemas.microsoft.com/office/powerpoint/2010/main" val="2290914559"/>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FB16ACC8-5715-4DF1-87C7-B168978C0759}" type="datetimeFigureOut">
              <a:rPr kumimoji="1" lang="ja-JP" altLang="en-US" smtClean="0"/>
              <a:t>2014/3/27</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E6834C49-A74C-4777-BAB1-7210CD263FE9}" type="slidenum">
              <a:rPr kumimoji="1" lang="ja-JP" altLang="en-US" smtClean="0"/>
              <a:t>‹#›</a:t>
            </a:fld>
            <a:endParaRPr kumimoji="1" lang="ja-JP" altLang="en-US"/>
          </a:p>
        </p:txBody>
      </p:sp>
    </p:spTree>
    <p:extLst>
      <p:ext uri="{BB962C8B-B14F-4D97-AF65-F5344CB8AC3E}">
        <p14:creationId xmlns:p14="http://schemas.microsoft.com/office/powerpoint/2010/main" val="220437670"/>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B16ACC8-5715-4DF1-87C7-B168978C0759}" type="datetimeFigureOut">
              <a:rPr kumimoji="1" lang="ja-JP" altLang="en-US" smtClean="0"/>
              <a:t>2014/3/27</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E6834C49-A74C-4777-BAB1-7210CD263FE9}" type="slidenum">
              <a:rPr kumimoji="1" lang="ja-JP" altLang="en-US" smtClean="0"/>
              <a:t>‹#›</a:t>
            </a:fld>
            <a:endParaRPr kumimoji="1" lang="ja-JP" altLang="en-US"/>
          </a:p>
        </p:txBody>
      </p:sp>
    </p:spTree>
    <p:extLst>
      <p:ext uri="{BB962C8B-B14F-4D97-AF65-F5344CB8AC3E}">
        <p14:creationId xmlns:p14="http://schemas.microsoft.com/office/powerpoint/2010/main" val="421404053"/>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FB16ACC8-5715-4DF1-87C7-B168978C0759}" type="datetimeFigureOut">
              <a:rPr kumimoji="1" lang="ja-JP" altLang="en-US" smtClean="0"/>
              <a:t>2014/3/27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E6834C49-A74C-4777-BAB1-7210CD263FE9}" type="slidenum">
              <a:rPr kumimoji="1" lang="ja-JP" altLang="en-US" smtClean="0"/>
              <a:t>‹#›</a:t>
            </a:fld>
            <a:endParaRPr kumimoji="1" lang="ja-JP" altLang="en-US"/>
          </a:p>
        </p:txBody>
      </p:sp>
    </p:spTree>
    <p:extLst>
      <p:ext uri="{BB962C8B-B14F-4D97-AF65-F5344CB8AC3E}">
        <p14:creationId xmlns:p14="http://schemas.microsoft.com/office/powerpoint/2010/main" val="3318365606"/>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smtClean="0"/>
              <a:t>図を追加</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FB16ACC8-5715-4DF1-87C7-B168978C0759}" type="datetimeFigureOut">
              <a:rPr kumimoji="1" lang="ja-JP" altLang="en-US" smtClean="0"/>
              <a:t>2014/3/27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E6834C49-A74C-4777-BAB1-7210CD263FE9}" type="slidenum">
              <a:rPr kumimoji="1" lang="ja-JP" altLang="en-US" smtClean="0"/>
              <a:t>‹#›</a:t>
            </a:fld>
            <a:endParaRPr kumimoji="1" lang="ja-JP" altLang="en-US"/>
          </a:p>
        </p:txBody>
      </p:sp>
    </p:spTree>
    <p:extLst>
      <p:ext uri="{BB962C8B-B14F-4D97-AF65-F5344CB8AC3E}">
        <p14:creationId xmlns:p14="http://schemas.microsoft.com/office/powerpoint/2010/main" val="1477553797"/>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FB16ACC8-5715-4DF1-87C7-B168978C0759}" type="datetimeFigureOut">
              <a:rPr kumimoji="1" lang="ja-JP" altLang="en-US" smtClean="0"/>
              <a:t>2014/3/27</a:t>
            </a:fld>
            <a:endParaRPr kumimoji="1" lang="ja-JP" altLang="en-US"/>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E6834C49-A74C-4777-BAB1-7210CD263FE9}" type="slidenum">
              <a:rPr kumimoji="1" lang="ja-JP" altLang="en-US" smtClean="0"/>
              <a:t>‹#›</a:t>
            </a:fld>
            <a:endParaRPr kumimoji="1" lang="ja-JP" altLang="en-US"/>
          </a:p>
        </p:txBody>
      </p:sp>
    </p:spTree>
    <p:extLst>
      <p:ext uri="{BB962C8B-B14F-4D97-AF65-F5344CB8AC3E}">
        <p14:creationId xmlns:p14="http://schemas.microsoft.com/office/powerpoint/2010/main" val="3146805310"/>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Lst>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xStyles>
    <p:title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kumimoji="1" lang="ja-JP" altLang="en-US" dirty="0" smtClean="0"/>
              <a:t>新規店舗の出店概要</a:t>
            </a:r>
            <a:endParaRPr kumimoji="1" lang="ja-JP" altLang="en-US" dirty="0"/>
          </a:p>
        </p:txBody>
      </p:sp>
      <p:sp>
        <p:nvSpPr>
          <p:cNvPr id="3" name="サブタイトル 2"/>
          <p:cNvSpPr>
            <a:spLocks noGrp="1"/>
          </p:cNvSpPr>
          <p:nvPr>
            <p:ph type="subTitle" idx="1"/>
          </p:nvPr>
        </p:nvSpPr>
        <p:spPr/>
        <p:txBody>
          <a:bodyPr/>
          <a:lstStyle/>
          <a:p>
            <a:r>
              <a:rPr kumimoji="1" lang="ja-JP" altLang="en-US" dirty="0" smtClean="0"/>
              <a:t>○○レンタル株式会社</a:t>
            </a:r>
            <a:endParaRPr kumimoji="1" lang="en-US" altLang="ja-JP" dirty="0" smtClean="0"/>
          </a:p>
          <a:p>
            <a:r>
              <a:rPr kumimoji="1" lang="ja-JP" altLang="en-US" dirty="0" smtClean="0"/>
              <a:t>販拡事業部</a:t>
            </a:r>
            <a:endParaRPr kumimoji="1" lang="en-US" altLang="ja-JP" dirty="0" smtClean="0"/>
          </a:p>
        </p:txBody>
      </p:sp>
    </p:spTree>
    <p:extLst>
      <p:ext uri="{BB962C8B-B14F-4D97-AF65-F5344CB8AC3E}">
        <p14:creationId xmlns:p14="http://schemas.microsoft.com/office/powerpoint/2010/main" val="1840345078"/>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出店概要</a:t>
            </a:r>
            <a:endParaRPr kumimoji="1" lang="ja-JP" altLang="en-US" dirty="0"/>
          </a:p>
        </p:txBody>
      </p:sp>
      <p:sp>
        <p:nvSpPr>
          <p:cNvPr id="3" name="コンテンツ プレースホルダー 2"/>
          <p:cNvSpPr>
            <a:spLocks noGrp="1"/>
          </p:cNvSpPr>
          <p:nvPr>
            <p:ph idx="1"/>
          </p:nvPr>
        </p:nvSpPr>
        <p:spPr/>
        <p:txBody>
          <a:bodyPr>
            <a:normAutofit lnSpcReduction="10000"/>
          </a:bodyPr>
          <a:lstStyle/>
          <a:p>
            <a:r>
              <a:rPr kumimoji="1" lang="ja-JP" altLang="en-US" sz="2800" dirty="0" smtClean="0"/>
              <a:t>出店候補地</a:t>
            </a:r>
            <a:endParaRPr kumimoji="1" lang="en-US" altLang="ja-JP" sz="2800" dirty="0" smtClean="0"/>
          </a:p>
          <a:p>
            <a:pPr lvl="1"/>
            <a:r>
              <a:rPr lang="ja-JP" altLang="en-US" dirty="0"/>
              <a:t>山手駅西口　○○ビル</a:t>
            </a:r>
            <a:r>
              <a:rPr lang="ja-JP" altLang="en-US" dirty="0" smtClean="0"/>
              <a:t>２階</a:t>
            </a:r>
            <a:endParaRPr lang="en-US" altLang="ja-JP" dirty="0" smtClean="0"/>
          </a:p>
          <a:p>
            <a:endParaRPr kumimoji="1" lang="en-US" altLang="ja-JP" dirty="0"/>
          </a:p>
          <a:p>
            <a:r>
              <a:rPr lang="ja-JP" altLang="en-US" sz="2800" dirty="0"/>
              <a:t>店舗面積</a:t>
            </a:r>
          </a:p>
          <a:p>
            <a:pPr lvl="1"/>
            <a:r>
              <a:rPr lang="ja-JP" altLang="en-US" dirty="0"/>
              <a:t>約</a:t>
            </a:r>
            <a:r>
              <a:rPr lang="en-US" altLang="ja-JP" dirty="0"/>
              <a:t>45</a:t>
            </a:r>
            <a:r>
              <a:rPr lang="ja-JP" altLang="en-US" dirty="0"/>
              <a:t>坪（</a:t>
            </a:r>
            <a:r>
              <a:rPr lang="en-US" altLang="ja-JP" dirty="0"/>
              <a:t>149.30</a:t>
            </a:r>
            <a:r>
              <a:rPr lang="ja-JP" altLang="en-US" dirty="0"/>
              <a:t>平方メートル）</a:t>
            </a:r>
          </a:p>
          <a:p>
            <a:endParaRPr lang="ja-JP" altLang="en-US" dirty="0"/>
          </a:p>
          <a:p>
            <a:r>
              <a:rPr lang="ja-JP" altLang="en-US" sz="2800" dirty="0"/>
              <a:t>出店</a:t>
            </a:r>
            <a:r>
              <a:rPr lang="ja-JP" altLang="en-US" sz="2800" dirty="0" smtClean="0"/>
              <a:t>時期</a:t>
            </a:r>
            <a:endParaRPr lang="en-US" altLang="ja-JP" sz="2800" dirty="0" smtClean="0"/>
          </a:p>
          <a:p>
            <a:pPr lvl="1"/>
            <a:r>
              <a:rPr kumimoji="1" lang="ja-JP" altLang="en-US" dirty="0" smtClean="0"/>
              <a:t>２０１５年４月１日</a:t>
            </a:r>
            <a:endParaRPr kumimoji="1" lang="en-US" altLang="ja-JP" dirty="0" smtClean="0"/>
          </a:p>
          <a:p>
            <a:pPr lvl="2"/>
            <a:r>
              <a:rPr lang="ja-JP" altLang="en-US" dirty="0" smtClean="0"/>
              <a:t>改装</a:t>
            </a:r>
            <a:r>
              <a:rPr lang="ja-JP" altLang="en-US" dirty="0"/>
              <a:t>工事は２０１５年３月中旬より開始</a:t>
            </a:r>
            <a:endParaRPr kumimoji="1" lang="ja-JP" altLang="en-US" dirty="0"/>
          </a:p>
        </p:txBody>
      </p:sp>
    </p:spTree>
    <p:extLst>
      <p:ext uri="{BB962C8B-B14F-4D97-AF65-F5344CB8AC3E}">
        <p14:creationId xmlns:p14="http://schemas.microsoft.com/office/powerpoint/2010/main" val="504467764"/>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 calcmode="lin" valueType="num">
                                      <p:cBhvr additive="base">
                                        <p:cTn id="1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3" end="3"/>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 calcmode="lin" valueType="num">
                                      <p:cBhvr additive="base">
                                        <p:cTn id="2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 calcmode="lin" valueType="num">
                                      <p:cBhvr additive="base">
                                        <p:cTn id="2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6" end="6"/>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 calcmode="lin" valueType="num">
                                      <p:cBhvr additive="base">
                                        <p:cTn id="31"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7" end="7"/>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anim calcmode="lin" valueType="num">
                                      <p:cBhvr additive="base">
                                        <p:cTn id="3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当初の目標</a:t>
            </a:r>
            <a:endParaRPr kumimoji="1" lang="ja-JP" altLang="en-US" dirty="0"/>
          </a:p>
        </p:txBody>
      </p:sp>
      <p:sp>
        <p:nvSpPr>
          <p:cNvPr id="3" name="コンテンツ プレースホルダー 2"/>
          <p:cNvSpPr>
            <a:spLocks noGrp="1"/>
          </p:cNvSpPr>
          <p:nvPr>
            <p:ph idx="1"/>
          </p:nvPr>
        </p:nvSpPr>
        <p:spPr/>
        <p:txBody>
          <a:bodyPr>
            <a:normAutofit/>
          </a:bodyPr>
          <a:lstStyle/>
          <a:p>
            <a:pPr marL="571500" indent="-571500">
              <a:buFont typeface="+mj-lt"/>
              <a:buAutoNum type="arabicPeriod"/>
            </a:pPr>
            <a:r>
              <a:rPr lang="ja-JP" altLang="en-US" sz="2800" dirty="0" smtClean="0"/>
              <a:t>最初</a:t>
            </a:r>
            <a:r>
              <a:rPr lang="ja-JP" altLang="en-US" sz="2800" dirty="0"/>
              <a:t>の</a:t>
            </a:r>
            <a:r>
              <a:rPr lang="ja-JP" altLang="en-US" sz="2800" u="sng" dirty="0"/>
              <a:t>１ヶ月間</a:t>
            </a:r>
            <a:r>
              <a:rPr lang="ja-JP" altLang="en-US" sz="2800" dirty="0"/>
              <a:t>で</a:t>
            </a:r>
            <a:r>
              <a:rPr lang="en-US" altLang="ja-JP" sz="2800" b="1" dirty="0">
                <a:solidFill>
                  <a:srgbClr val="FF0000"/>
                </a:solidFill>
              </a:rPr>
              <a:t>2,000</a:t>
            </a:r>
            <a:r>
              <a:rPr lang="ja-JP" altLang="en-US" sz="2800" b="1" dirty="0">
                <a:solidFill>
                  <a:srgbClr val="FF0000"/>
                </a:solidFill>
              </a:rPr>
              <a:t>人</a:t>
            </a:r>
            <a:r>
              <a:rPr lang="ja-JP" altLang="en-US" sz="2800" b="1" dirty="0"/>
              <a:t>の新規会員</a:t>
            </a:r>
            <a:r>
              <a:rPr lang="ja-JP" altLang="en-US" sz="2800" dirty="0"/>
              <a:t>を獲得</a:t>
            </a:r>
          </a:p>
          <a:p>
            <a:pPr marL="571500" indent="-571500">
              <a:buFont typeface="+mj-lt"/>
              <a:buAutoNum type="arabicPeriod"/>
            </a:pPr>
            <a:endParaRPr lang="ja-JP" altLang="en-US" sz="2800" dirty="0"/>
          </a:p>
          <a:p>
            <a:pPr marL="571500" indent="-571500">
              <a:buFont typeface="+mj-lt"/>
              <a:buAutoNum type="arabicPeriod"/>
            </a:pPr>
            <a:r>
              <a:rPr lang="ja-JP" altLang="en-US" sz="2800" dirty="0"/>
              <a:t>次の</a:t>
            </a:r>
            <a:r>
              <a:rPr lang="en-US" altLang="ja-JP" sz="2800" u="sng" dirty="0"/>
              <a:t>2</a:t>
            </a:r>
            <a:r>
              <a:rPr lang="ja-JP" altLang="en-US" sz="2800" u="sng" dirty="0"/>
              <a:t>ヶ月間</a:t>
            </a:r>
            <a:r>
              <a:rPr lang="ja-JP" altLang="en-US" sz="2800" dirty="0"/>
              <a:t>で</a:t>
            </a:r>
            <a:r>
              <a:rPr lang="en-US" altLang="ja-JP" sz="2800" b="1" dirty="0">
                <a:solidFill>
                  <a:srgbClr val="FF0000"/>
                </a:solidFill>
              </a:rPr>
              <a:t>1,500</a:t>
            </a:r>
            <a:r>
              <a:rPr lang="ja-JP" altLang="en-US" sz="2800" b="1" dirty="0">
                <a:solidFill>
                  <a:srgbClr val="FF0000"/>
                </a:solidFill>
              </a:rPr>
              <a:t>人</a:t>
            </a:r>
            <a:r>
              <a:rPr lang="ja-JP" altLang="en-US" sz="2800" b="1" dirty="0"/>
              <a:t>の新規会員</a:t>
            </a:r>
            <a:r>
              <a:rPr lang="ja-JP" altLang="en-US" sz="2800" dirty="0"/>
              <a:t>を獲得</a:t>
            </a:r>
          </a:p>
          <a:p>
            <a:pPr marL="571500" indent="-571500">
              <a:buFont typeface="+mj-lt"/>
              <a:buAutoNum type="arabicPeriod"/>
            </a:pPr>
            <a:endParaRPr lang="ja-JP" altLang="en-US" sz="2800" dirty="0"/>
          </a:p>
          <a:p>
            <a:pPr marL="571500" indent="-571500">
              <a:buFont typeface="+mj-lt"/>
              <a:buAutoNum type="arabicPeriod"/>
            </a:pPr>
            <a:r>
              <a:rPr lang="ja-JP" altLang="en-US" sz="2800" dirty="0"/>
              <a:t>当初の</a:t>
            </a:r>
            <a:r>
              <a:rPr lang="en-US" altLang="ja-JP" sz="2800" u="sng" dirty="0"/>
              <a:t>3</a:t>
            </a:r>
            <a:r>
              <a:rPr lang="ja-JP" altLang="en-US" sz="2800" u="sng" dirty="0"/>
              <a:t>ヶ月間</a:t>
            </a:r>
            <a:r>
              <a:rPr lang="ja-JP" altLang="en-US" sz="2800" dirty="0"/>
              <a:t>で</a:t>
            </a:r>
            <a:r>
              <a:rPr lang="ja-JP" altLang="en-US" sz="2800" b="1" dirty="0"/>
              <a:t>合計</a:t>
            </a:r>
            <a:r>
              <a:rPr lang="en-US" altLang="ja-JP" sz="2800" b="1" dirty="0">
                <a:solidFill>
                  <a:srgbClr val="FF0000"/>
                </a:solidFill>
              </a:rPr>
              <a:t>3,500</a:t>
            </a:r>
            <a:r>
              <a:rPr lang="ja-JP" altLang="en-US" sz="2800" b="1" dirty="0">
                <a:solidFill>
                  <a:srgbClr val="FF0000"/>
                </a:solidFill>
              </a:rPr>
              <a:t>人</a:t>
            </a:r>
            <a:r>
              <a:rPr lang="ja-JP" altLang="en-US" sz="2800" dirty="0"/>
              <a:t>の会員獲得を目指す</a:t>
            </a:r>
            <a:endParaRPr kumimoji="1" lang="ja-JP" altLang="en-US" sz="2800" dirty="0"/>
          </a:p>
        </p:txBody>
      </p:sp>
    </p:spTree>
    <p:extLst>
      <p:ext uri="{BB962C8B-B14F-4D97-AF65-F5344CB8AC3E}">
        <p14:creationId xmlns:p14="http://schemas.microsoft.com/office/powerpoint/2010/main" val="3217183940"/>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新店舗の</a:t>
            </a:r>
            <a:r>
              <a:rPr lang="ja-JP" altLang="en-US" dirty="0" smtClean="0"/>
              <a:t>取扱商品</a:t>
            </a:r>
            <a:endParaRPr kumimoji="1" lang="ja-JP" altLang="en-US" dirty="0"/>
          </a:p>
        </p:txBody>
      </p:sp>
      <p:sp>
        <p:nvSpPr>
          <p:cNvPr id="3" name="コンテンツ プレースホルダー 2"/>
          <p:cNvSpPr>
            <a:spLocks noGrp="1"/>
          </p:cNvSpPr>
          <p:nvPr>
            <p:ph idx="1"/>
          </p:nvPr>
        </p:nvSpPr>
        <p:spPr/>
        <p:txBody>
          <a:bodyPr/>
          <a:lstStyle/>
          <a:p>
            <a:pPr>
              <a:buFont typeface="Wingdings" panose="05000000000000000000" pitchFamily="2" charset="2"/>
              <a:buChar char="n"/>
            </a:pPr>
            <a:r>
              <a:rPr lang="ja-JP" altLang="en-US" sz="2800" dirty="0"/>
              <a:t>レンタル商品</a:t>
            </a:r>
          </a:p>
          <a:p>
            <a:pPr lvl="1">
              <a:buFont typeface="Wingdings" panose="05000000000000000000" pitchFamily="2" charset="2"/>
              <a:buChar char="p"/>
            </a:pPr>
            <a:r>
              <a:rPr lang="en-US" altLang="ja-JP" sz="1800" dirty="0"/>
              <a:t>Blu-ray / DVD / CD</a:t>
            </a:r>
          </a:p>
          <a:p>
            <a:endParaRPr lang="en-US" altLang="ja-JP" dirty="0"/>
          </a:p>
          <a:p>
            <a:pPr>
              <a:buFont typeface="Wingdings" panose="05000000000000000000" pitchFamily="2" charset="2"/>
              <a:buChar char="n"/>
            </a:pPr>
            <a:r>
              <a:rPr lang="ja-JP" altLang="en-US" sz="2800" dirty="0"/>
              <a:t>販売</a:t>
            </a:r>
            <a:r>
              <a:rPr lang="ja-JP" altLang="en-US" sz="2800" dirty="0" smtClean="0"/>
              <a:t>商品</a:t>
            </a:r>
            <a:endParaRPr lang="en-US" altLang="ja-JP" sz="2800" dirty="0" smtClean="0"/>
          </a:p>
          <a:p>
            <a:pPr lvl="1">
              <a:buFont typeface="Wingdings" panose="05000000000000000000" pitchFamily="2" charset="2"/>
              <a:buChar char="p"/>
            </a:pPr>
            <a:r>
              <a:rPr lang="ja-JP" altLang="en-US" sz="1800" dirty="0"/>
              <a:t>新作（</a:t>
            </a:r>
            <a:r>
              <a:rPr lang="en-US" altLang="ja-JP" sz="1800" dirty="0"/>
              <a:t>Blu-ray / DVD / CD / </a:t>
            </a:r>
            <a:r>
              <a:rPr lang="ja-JP" altLang="en-US" sz="1800" dirty="0"/>
              <a:t>ゲーム）</a:t>
            </a:r>
          </a:p>
          <a:p>
            <a:pPr lvl="1">
              <a:buFont typeface="Wingdings" panose="05000000000000000000" pitchFamily="2" charset="2"/>
              <a:buChar char="p"/>
            </a:pPr>
            <a:r>
              <a:rPr lang="ja-JP" altLang="en-US" sz="1800" dirty="0"/>
              <a:t>中古（</a:t>
            </a:r>
            <a:r>
              <a:rPr lang="en-US" altLang="ja-JP" sz="1800" dirty="0"/>
              <a:t>Blu-ray / DVD / CD / </a:t>
            </a:r>
            <a:r>
              <a:rPr lang="ja-JP" altLang="en-US" sz="1800" dirty="0"/>
              <a:t>ゲーム</a:t>
            </a:r>
            <a:r>
              <a:rPr lang="ja-JP" altLang="en-US" sz="1800" dirty="0" smtClean="0"/>
              <a:t>）</a:t>
            </a:r>
            <a:endParaRPr lang="en-US" altLang="ja-JP" sz="1800" dirty="0" smtClean="0"/>
          </a:p>
          <a:p>
            <a:endParaRPr kumimoji="1" lang="en-US" altLang="ja-JP" dirty="0" smtClean="0"/>
          </a:p>
          <a:p>
            <a:pPr marL="0" indent="0">
              <a:buNone/>
            </a:pPr>
            <a:r>
              <a:rPr lang="en-US" altLang="ja-JP" dirty="0"/>
              <a:t>※</a:t>
            </a:r>
            <a:r>
              <a:rPr lang="ja-JP" altLang="en-US" dirty="0"/>
              <a:t>ポータブルプレーヤーのレンタル有り（</a:t>
            </a:r>
            <a:r>
              <a:rPr lang="en-US" altLang="ja-JP" dirty="0"/>
              <a:t>100</a:t>
            </a:r>
            <a:r>
              <a:rPr lang="ja-JP" altLang="en-US" dirty="0"/>
              <a:t>円</a:t>
            </a:r>
            <a:r>
              <a:rPr lang="en-US" altLang="ja-JP" dirty="0"/>
              <a:t>/</a:t>
            </a:r>
            <a:r>
              <a:rPr lang="ja-JP" altLang="en-US" dirty="0"/>
              <a:t>日）</a:t>
            </a:r>
            <a:endParaRPr kumimoji="1" lang="ja-JP" altLang="en-US" dirty="0"/>
          </a:p>
        </p:txBody>
      </p:sp>
    </p:spTree>
    <p:extLst>
      <p:ext uri="{BB962C8B-B14F-4D97-AF65-F5344CB8AC3E}">
        <p14:creationId xmlns:p14="http://schemas.microsoft.com/office/powerpoint/2010/main" val="1718371320"/>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当初の目標</a:t>
            </a:r>
            <a:endParaRPr kumimoji="1" lang="ja-JP" altLang="en-US" dirty="0"/>
          </a:p>
        </p:txBody>
      </p:sp>
      <p:graphicFrame>
        <p:nvGraphicFramePr>
          <p:cNvPr id="6" name="コンテンツ プレースホルダー 5"/>
          <p:cNvGraphicFramePr>
            <a:graphicFrameLocks noGrp="1"/>
          </p:cNvGraphicFramePr>
          <p:nvPr>
            <p:ph idx="1"/>
            <p:extLst>
              <p:ext uri="{D42A27DB-BD31-4B8C-83A1-F6EECF244321}">
                <p14:modId xmlns:p14="http://schemas.microsoft.com/office/powerpoint/2010/main" val="265315404"/>
              </p:ext>
            </p:extLst>
          </p:nvPr>
        </p:nvGraphicFramePr>
        <p:xfrm>
          <a:off x="2589213" y="2133600"/>
          <a:ext cx="8915400" cy="3721510"/>
        </p:xfrm>
        <a:graphic>
          <a:graphicData uri="http://schemas.openxmlformats.org/drawingml/2006/table">
            <a:tbl>
              <a:tblPr firstRow="1" firstCol="1" lastRow="1" bandRow="1">
                <a:tableStyleId>{D03447BB-5D67-496B-8E87-E561075AD55C}</a:tableStyleId>
              </a:tblPr>
              <a:tblGrid>
                <a:gridCol w="2228850"/>
                <a:gridCol w="2228850"/>
                <a:gridCol w="2228850"/>
                <a:gridCol w="2228850"/>
              </a:tblGrid>
              <a:tr h="744302">
                <a:tc>
                  <a:txBody>
                    <a:bodyPr/>
                    <a:lstStyle/>
                    <a:p>
                      <a:pPr algn="ctr"/>
                      <a:endParaRPr kumimoji="1" lang="ja-JP" altLang="en-US" sz="2000" dirty="0">
                        <a:latin typeface="HGPｺﾞｼｯｸM" panose="020B0600000000000000" pitchFamily="50" charset="-128"/>
                        <a:ea typeface="HGPｺﾞｼｯｸM" panose="020B0600000000000000" pitchFamily="50" charset="-128"/>
                      </a:endParaRPr>
                    </a:p>
                  </a:txBody>
                  <a:tcPr anchor="ctr">
                    <a:lnR w="38100" cap="flat" cmpd="sng" algn="ctr">
                      <a:solidFill>
                        <a:schemeClr val="bg1"/>
                      </a:solidFill>
                      <a:prstDash val="sysDash"/>
                      <a:round/>
                      <a:headEnd type="none" w="med" len="med"/>
                      <a:tailEnd type="none" w="med" len="med"/>
                    </a:lnR>
                    <a:lnB w="38100" cap="flat" cmpd="sng" algn="ctr">
                      <a:solidFill>
                        <a:schemeClr val="bg1"/>
                      </a:solidFill>
                      <a:prstDash val="sysDash"/>
                      <a:round/>
                      <a:headEnd type="none" w="med" len="med"/>
                      <a:tailEnd type="none" w="med" len="med"/>
                    </a:lnB>
                    <a:lnTlToBr w="12700" cap="flat" cmpd="sng" algn="ctr">
                      <a:solidFill>
                        <a:schemeClr val="bg1"/>
                      </a:solidFill>
                      <a:prstDash val="solid"/>
                      <a:round/>
                      <a:headEnd type="none" w="med" len="med"/>
                      <a:tailEnd type="none" w="med" len="med"/>
                    </a:lnTlToBr>
                  </a:tcPr>
                </a:tc>
                <a:tc>
                  <a:txBody>
                    <a:bodyPr/>
                    <a:lstStyle/>
                    <a:p>
                      <a:pPr algn="ctr"/>
                      <a:r>
                        <a:rPr kumimoji="1" lang="en-US" altLang="ja-JP" sz="2000" dirty="0" smtClean="0">
                          <a:latin typeface="HGPｺﾞｼｯｸM" panose="020B0600000000000000" pitchFamily="50" charset="-128"/>
                          <a:ea typeface="HGPｺﾞｼｯｸM" panose="020B0600000000000000" pitchFamily="50" charset="-128"/>
                        </a:rPr>
                        <a:t>2015</a:t>
                      </a:r>
                      <a:r>
                        <a:rPr kumimoji="1" lang="ja-JP" altLang="en-US" sz="2000" dirty="0" smtClean="0">
                          <a:latin typeface="HGPｺﾞｼｯｸM" panose="020B0600000000000000" pitchFamily="50" charset="-128"/>
                          <a:ea typeface="HGPｺﾞｼｯｸM" panose="020B0600000000000000" pitchFamily="50" charset="-128"/>
                        </a:rPr>
                        <a:t>年</a:t>
                      </a:r>
                      <a:r>
                        <a:rPr kumimoji="1" lang="en-US" altLang="ja-JP" sz="2000" dirty="0" smtClean="0">
                          <a:latin typeface="HGPｺﾞｼｯｸM" panose="020B0600000000000000" pitchFamily="50" charset="-128"/>
                          <a:ea typeface="HGPｺﾞｼｯｸM" panose="020B0600000000000000" pitchFamily="50" charset="-128"/>
                        </a:rPr>
                        <a:t>4</a:t>
                      </a:r>
                      <a:r>
                        <a:rPr kumimoji="1" lang="ja-JP" altLang="en-US" sz="2000" dirty="0" smtClean="0">
                          <a:latin typeface="HGPｺﾞｼｯｸM" panose="020B0600000000000000" pitchFamily="50" charset="-128"/>
                          <a:ea typeface="HGPｺﾞｼｯｸM" panose="020B0600000000000000" pitchFamily="50" charset="-128"/>
                        </a:rPr>
                        <a:t>月</a:t>
                      </a:r>
                      <a:endParaRPr kumimoji="1" lang="ja-JP" altLang="en-US" sz="2000" dirty="0">
                        <a:latin typeface="HGPｺﾞｼｯｸM" panose="020B0600000000000000" pitchFamily="50" charset="-128"/>
                        <a:ea typeface="HGPｺﾞｼｯｸM" panose="020B0600000000000000" pitchFamily="50" charset="-128"/>
                      </a:endParaRPr>
                    </a:p>
                  </a:txBody>
                  <a:tcPr anchor="ctr">
                    <a:lnL w="38100" cap="flat" cmpd="sng" algn="ctr">
                      <a:solidFill>
                        <a:schemeClr val="bg1"/>
                      </a:solidFill>
                      <a:prstDash val="sysDash"/>
                      <a:round/>
                      <a:headEnd type="none" w="med" len="med"/>
                      <a:tailEnd type="none" w="med" len="med"/>
                    </a:lnL>
                    <a:lnR w="12700" cap="flat" cmpd="sng" algn="ctr">
                      <a:solidFill>
                        <a:schemeClr val="bg1"/>
                      </a:solidFill>
                      <a:prstDash val="solid"/>
                      <a:round/>
                      <a:headEnd type="none" w="med" len="med"/>
                      <a:tailEnd type="none" w="med" len="med"/>
                    </a:lnR>
                    <a:lnB w="38100" cap="flat" cmpd="sng" algn="ctr">
                      <a:solidFill>
                        <a:schemeClr val="bg1"/>
                      </a:solidFill>
                      <a:prstDash val="sysDash"/>
                      <a:round/>
                      <a:headEnd type="none" w="med" len="med"/>
                      <a:tailEnd type="none" w="med" len="med"/>
                    </a:lnB>
                  </a:tcPr>
                </a:tc>
                <a:tc>
                  <a:txBody>
                    <a:bodyPr/>
                    <a:lstStyle/>
                    <a:p>
                      <a:pPr algn="ctr"/>
                      <a:r>
                        <a:rPr kumimoji="1" lang="en-US" altLang="ja-JP" sz="2000" dirty="0" smtClean="0">
                          <a:latin typeface="HGPｺﾞｼｯｸM" panose="020B0600000000000000" pitchFamily="50" charset="-128"/>
                          <a:ea typeface="HGPｺﾞｼｯｸM" panose="020B0600000000000000" pitchFamily="50" charset="-128"/>
                        </a:rPr>
                        <a:t>2015</a:t>
                      </a:r>
                      <a:r>
                        <a:rPr kumimoji="1" lang="ja-JP" altLang="en-US" sz="2000" dirty="0" smtClean="0">
                          <a:latin typeface="HGPｺﾞｼｯｸM" panose="020B0600000000000000" pitchFamily="50" charset="-128"/>
                          <a:ea typeface="HGPｺﾞｼｯｸM" panose="020B0600000000000000" pitchFamily="50" charset="-128"/>
                        </a:rPr>
                        <a:t>年</a:t>
                      </a:r>
                      <a:r>
                        <a:rPr kumimoji="1" lang="en-US" altLang="ja-JP" sz="2000" dirty="0" smtClean="0">
                          <a:latin typeface="HGPｺﾞｼｯｸM" panose="020B0600000000000000" pitchFamily="50" charset="-128"/>
                          <a:ea typeface="HGPｺﾞｼｯｸM" panose="020B0600000000000000" pitchFamily="50" charset="-128"/>
                        </a:rPr>
                        <a:t>5</a:t>
                      </a:r>
                      <a:r>
                        <a:rPr kumimoji="1" lang="ja-JP" altLang="en-US" sz="2000" dirty="0" smtClean="0">
                          <a:latin typeface="HGPｺﾞｼｯｸM" panose="020B0600000000000000" pitchFamily="50" charset="-128"/>
                          <a:ea typeface="HGPｺﾞｼｯｸM" panose="020B0600000000000000" pitchFamily="50" charset="-128"/>
                        </a:rPr>
                        <a:t>月</a:t>
                      </a:r>
                      <a:endParaRPr kumimoji="1" lang="ja-JP" altLang="en-US" sz="2000" dirty="0">
                        <a:latin typeface="HGPｺﾞｼｯｸM" panose="020B0600000000000000" pitchFamily="50" charset="-128"/>
                        <a:ea typeface="HGPｺﾞｼｯｸM" panose="020B0600000000000000" pitchFamily="50" charset="-128"/>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38100" cap="flat" cmpd="sng" algn="ctr">
                      <a:solidFill>
                        <a:schemeClr val="bg1"/>
                      </a:solidFill>
                      <a:prstDash val="sysDash"/>
                      <a:round/>
                      <a:headEnd type="none" w="med" len="med"/>
                      <a:tailEnd type="none" w="med" len="med"/>
                    </a:lnB>
                  </a:tcPr>
                </a:tc>
                <a:tc>
                  <a:txBody>
                    <a:bodyPr/>
                    <a:lstStyle/>
                    <a:p>
                      <a:pPr algn="ctr"/>
                      <a:r>
                        <a:rPr kumimoji="1" lang="en-US" altLang="ja-JP" sz="2000" dirty="0" smtClean="0">
                          <a:latin typeface="HGPｺﾞｼｯｸM" panose="020B0600000000000000" pitchFamily="50" charset="-128"/>
                          <a:ea typeface="HGPｺﾞｼｯｸM" panose="020B0600000000000000" pitchFamily="50" charset="-128"/>
                        </a:rPr>
                        <a:t>2015</a:t>
                      </a:r>
                      <a:r>
                        <a:rPr kumimoji="1" lang="ja-JP" altLang="en-US" sz="2000" dirty="0" smtClean="0">
                          <a:latin typeface="HGPｺﾞｼｯｸM" panose="020B0600000000000000" pitchFamily="50" charset="-128"/>
                          <a:ea typeface="HGPｺﾞｼｯｸM" panose="020B0600000000000000" pitchFamily="50" charset="-128"/>
                        </a:rPr>
                        <a:t>年</a:t>
                      </a:r>
                      <a:r>
                        <a:rPr kumimoji="1" lang="en-US" altLang="ja-JP" sz="2000" dirty="0" smtClean="0">
                          <a:latin typeface="HGPｺﾞｼｯｸM" panose="020B0600000000000000" pitchFamily="50" charset="-128"/>
                          <a:ea typeface="HGPｺﾞｼｯｸM" panose="020B0600000000000000" pitchFamily="50" charset="-128"/>
                        </a:rPr>
                        <a:t>6</a:t>
                      </a:r>
                      <a:r>
                        <a:rPr kumimoji="1" lang="ja-JP" altLang="en-US" sz="2000" dirty="0" smtClean="0">
                          <a:latin typeface="HGPｺﾞｼｯｸM" panose="020B0600000000000000" pitchFamily="50" charset="-128"/>
                          <a:ea typeface="HGPｺﾞｼｯｸM" panose="020B0600000000000000" pitchFamily="50" charset="-128"/>
                        </a:rPr>
                        <a:t>月</a:t>
                      </a:r>
                      <a:endParaRPr kumimoji="1" lang="ja-JP" altLang="en-US" sz="2000" dirty="0">
                        <a:latin typeface="HGPｺﾞｼｯｸM" panose="020B0600000000000000" pitchFamily="50" charset="-128"/>
                        <a:ea typeface="HGPｺﾞｼｯｸM" panose="020B0600000000000000" pitchFamily="50" charset="-128"/>
                      </a:endParaRPr>
                    </a:p>
                  </a:txBody>
                  <a:tcPr anchor="ctr">
                    <a:lnL w="12700" cap="flat" cmpd="sng" algn="ctr">
                      <a:solidFill>
                        <a:schemeClr val="bg1"/>
                      </a:solidFill>
                      <a:prstDash val="solid"/>
                      <a:round/>
                      <a:headEnd type="none" w="med" len="med"/>
                      <a:tailEnd type="none" w="med" len="med"/>
                    </a:lnL>
                    <a:lnT>
                      <a:noFill/>
                    </a:lnT>
                    <a:lnB w="38100" cap="flat" cmpd="sng" algn="ctr">
                      <a:solidFill>
                        <a:schemeClr val="bg1"/>
                      </a:solidFill>
                      <a:prstDash val="sysDash"/>
                      <a:round/>
                      <a:headEnd type="none" w="med" len="med"/>
                      <a:tailEnd type="none" w="med" len="med"/>
                    </a:lnB>
                  </a:tcPr>
                </a:tc>
              </a:tr>
              <a:tr h="744302">
                <a:tc>
                  <a:txBody>
                    <a:bodyPr/>
                    <a:lstStyle/>
                    <a:p>
                      <a:pPr algn="ctr"/>
                      <a:r>
                        <a:rPr kumimoji="1" lang="ja-JP" altLang="en-US" sz="2000" dirty="0" smtClean="0">
                          <a:latin typeface="HGPｺﾞｼｯｸM" panose="020B0600000000000000" pitchFamily="50" charset="-128"/>
                          <a:ea typeface="HGPｺﾞｼｯｸM" panose="020B0600000000000000" pitchFamily="50" charset="-128"/>
                        </a:rPr>
                        <a:t>会員数</a:t>
                      </a:r>
                      <a:endParaRPr kumimoji="1" lang="ja-JP" altLang="en-US" sz="2000" dirty="0">
                        <a:latin typeface="HGPｺﾞｼｯｸM" panose="020B0600000000000000" pitchFamily="50" charset="-128"/>
                        <a:ea typeface="HGPｺﾞｼｯｸM" panose="020B0600000000000000" pitchFamily="50" charset="-128"/>
                      </a:endParaRPr>
                    </a:p>
                  </a:txBody>
                  <a:tcPr anchor="ctr">
                    <a:lnR w="38100" cap="flat" cmpd="sng" algn="ctr">
                      <a:solidFill>
                        <a:schemeClr val="bg1"/>
                      </a:solidFill>
                      <a:prstDash val="sysDash"/>
                      <a:round/>
                      <a:headEnd type="none" w="med" len="med"/>
                      <a:tailEnd type="none" w="med" len="med"/>
                    </a:lnR>
                    <a:lnT w="38100" cap="flat" cmpd="sng" algn="ctr">
                      <a:solidFill>
                        <a:schemeClr val="bg1"/>
                      </a:solidFill>
                      <a:prstDash val="sysDash"/>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75000"/>
                      </a:schemeClr>
                    </a:solidFill>
                  </a:tcPr>
                </a:tc>
                <a:tc>
                  <a:txBody>
                    <a:bodyPr/>
                    <a:lstStyle/>
                    <a:p>
                      <a:pPr algn="r"/>
                      <a:r>
                        <a:rPr kumimoji="1" lang="en-US" altLang="ja-JP" sz="2000" dirty="0" smtClean="0">
                          <a:latin typeface="HGPｺﾞｼｯｸM" panose="020B0600000000000000" pitchFamily="50" charset="-128"/>
                          <a:ea typeface="HGPｺﾞｼｯｸM" panose="020B0600000000000000" pitchFamily="50" charset="-128"/>
                        </a:rPr>
                        <a:t>2,000</a:t>
                      </a:r>
                      <a:r>
                        <a:rPr kumimoji="1" lang="ja-JP" altLang="en-US" sz="2000" dirty="0" smtClean="0">
                          <a:latin typeface="HGPｺﾞｼｯｸM" panose="020B0600000000000000" pitchFamily="50" charset="-128"/>
                          <a:ea typeface="HGPｺﾞｼｯｸM" panose="020B0600000000000000" pitchFamily="50" charset="-128"/>
                        </a:rPr>
                        <a:t>人</a:t>
                      </a:r>
                      <a:endParaRPr kumimoji="1" lang="ja-JP" altLang="en-US" sz="2000" dirty="0">
                        <a:latin typeface="HGPｺﾞｼｯｸM" panose="020B0600000000000000" pitchFamily="50" charset="-128"/>
                        <a:ea typeface="HGPｺﾞｼｯｸM" panose="020B0600000000000000" pitchFamily="50" charset="-128"/>
                      </a:endParaRPr>
                    </a:p>
                  </a:txBody>
                  <a:tcPr anchor="ctr">
                    <a:lnL w="38100" cap="flat" cmpd="sng" algn="ctr">
                      <a:solidFill>
                        <a:schemeClr val="bg1"/>
                      </a:solidFill>
                      <a:prstDash val="sysDash"/>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ysDash"/>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75000"/>
                      </a:schemeClr>
                    </a:solidFill>
                  </a:tcPr>
                </a:tc>
                <a:tc>
                  <a:txBody>
                    <a:bodyPr/>
                    <a:lstStyle/>
                    <a:p>
                      <a:pPr algn="r"/>
                      <a:r>
                        <a:rPr kumimoji="1" lang="en-US" altLang="ja-JP" sz="2000" dirty="0" smtClean="0">
                          <a:latin typeface="HGPｺﾞｼｯｸM" panose="020B0600000000000000" pitchFamily="50" charset="-128"/>
                          <a:ea typeface="HGPｺﾞｼｯｸM" panose="020B0600000000000000" pitchFamily="50" charset="-128"/>
                        </a:rPr>
                        <a:t>3,000</a:t>
                      </a:r>
                      <a:r>
                        <a:rPr kumimoji="1" lang="ja-JP" altLang="en-US" sz="2000" dirty="0" smtClean="0">
                          <a:latin typeface="HGPｺﾞｼｯｸM" panose="020B0600000000000000" pitchFamily="50" charset="-128"/>
                          <a:ea typeface="HGPｺﾞｼｯｸM" panose="020B0600000000000000" pitchFamily="50" charset="-128"/>
                        </a:rPr>
                        <a:t>人</a:t>
                      </a:r>
                      <a:endParaRPr kumimoji="1" lang="ja-JP" altLang="en-US" sz="2000" dirty="0">
                        <a:latin typeface="HGPｺﾞｼｯｸM" panose="020B0600000000000000" pitchFamily="50" charset="-128"/>
                        <a:ea typeface="HGPｺﾞｼｯｸM" panose="020B0600000000000000" pitchFamily="50" charset="-128"/>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ysDash"/>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75000"/>
                      </a:schemeClr>
                    </a:solidFill>
                  </a:tcPr>
                </a:tc>
                <a:tc>
                  <a:txBody>
                    <a:bodyPr/>
                    <a:lstStyle/>
                    <a:p>
                      <a:pPr algn="r"/>
                      <a:r>
                        <a:rPr kumimoji="1" lang="en-US" altLang="ja-JP" sz="2000" dirty="0" smtClean="0">
                          <a:latin typeface="HGPｺﾞｼｯｸM" panose="020B0600000000000000" pitchFamily="50" charset="-128"/>
                          <a:ea typeface="HGPｺﾞｼｯｸM" panose="020B0600000000000000" pitchFamily="50" charset="-128"/>
                        </a:rPr>
                        <a:t>3,500</a:t>
                      </a:r>
                      <a:r>
                        <a:rPr kumimoji="1" lang="ja-JP" altLang="en-US" sz="2000" dirty="0" smtClean="0">
                          <a:latin typeface="HGPｺﾞｼｯｸM" panose="020B0600000000000000" pitchFamily="50" charset="-128"/>
                          <a:ea typeface="HGPｺﾞｼｯｸM" panose="020B0600000000000000" pitchFamily="50" charset="-128"/>
                        </a:rPr>
                        <a:t>人</a:t>
                      </a:r>
                      <a:endParaRPr kumimoji="1" lang="ja-JP" altLang="en-US" sz="2000" dirty="0">
                        <a:latin typeface="HGPｺﾞｼｯｸM" panose="020B0600000000000000" pitchFamily="50" charset="-128"/>
                        <a:ea typeface="HGPｺﾞｼｯｸM" panose="020B0600000000000000" pitchFamily="50" charset="-128"/>
                      </a:endParaRPr>
                    </a:p>
                  </a:txBody>
                  <a:tcPr anchor="ctr">
                    <a:lnL w="12700" cap="flat" cmpd="sng" algn="ctr">
                      <a:solidFill>
                        <a:schemeClr val="bg1"/>
                      </a:solidFill>
                      <a:prstDash val="solid"/>
                      <a:round/>
                      <a:headEnd type="none" w="med" len="med"/>
                      <a:tailEnd type="none" w="med" len="med"/>
                    </a:lnL>
                    <a:lnT w="38100" cap="flat" cmpd="sng" algn="ctr">
                      <a:solidFill>
                        <a:schemeClr val="bg1"/>
                      </a:solidFill>
                      <a:prstDash val="sysDash"/>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75000"/>
                      </a:schemeClr>
                    </a:solidFill>
                  </a:tcPr>
                </a:tc>
              </a:tr>
              <a:tr h="744302">
                <a:tc>
                  <a:txBody>
                    <a:bodyPr/>
                    <a:lstStyle/>
                    <a:p>
                      <a:pPr algn="ctr"/>
                      <a:r>
                        <a:rPr kumimoji="1" lang="ja-JP" altLang="en-US" sz="2000" dirty="0" smtClean="0">
                          <a:latin typeface="HGPｺﾞｼｯｸM" panose="020B0600000000000000" pitchFamily="50" charset="-128"/>
                          <a:ea typeface="HGPｺﾞｼｯｸM" panose="020B0600000000000000" pitchFamily="50" charset="-128"/>
                        </a:rPr>
                        <a:t>レンタル売上</a:t>
                      </a:r>
                      <a:endParaRPr kumimoji="1" lang="ja-JP" altLang="en-US" sz="2000" dirty="0">
                        <a:latin typeface="HGPｺﾞｼｯｸM" panose="020B0600000000000000" pitchFamily="50" charset="-128"/>
                        <a:ea typeface="HGPｺﾞｼｯｸM" panose="020B0600000000000000" pitchFamily="50" charset="-128"/>
                      </a:endParaRPr>
                    </a:p>
                  </a:txBody>
                  <a:tcPr anchor="ctr">
                    <a:lnR w="38100" cap="flat" cmpd="sng" algn="ctr">
                      <a:solidFill>
                        <a:schemeClr val="bg1"/>
                      </a:solidFill>
                      <a:prstDash val="sysDash"/>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75000"/>
                      </a:schemeClr>
                    </a:solidFill>
                  </a:tcPr>
                </a:tc>
                <a:tc>
                  <a:txBody>
                    <a:bodyPr/>
                    <a:lstStyle/>
                    <a:p>
                      <a:pPr algn="r"/>
                      <a:r>
                        <a:rPr kumimoji="1" lang="en-US" altLang="ja-JP" sz="2000" dirty="0" smtClean="0">
                          <a:latin typeface="HGPｺﾞｼｯｸM" panose="020B0600000000000000" pitchFamily="50" charset="-128"/>
                          <a:ea typeface="HGPｺﾞｼｯｸM" panose="020B0600000000000000" pitchFamily="50" charset="-128"/>
                        </a:rPr>
                        <a:t>1,400,000</a:t>
                      </a:r>
                      <a:r>
                        <a:rPr kumimoji="1" lang="ja-JP" altLang="en-US" sz="2000" dirty="0" smtClean="0">
                          <a:latin typeface="HGPｺﾞｼｯｸM" panose="020B0600000000000000" pitchFamily="50" charset="-128"/>
                          <a:ea typeface="HGPｺﾞｼｯｸM" panose="020B0600000000000000" pitchFamily="50" charset="-128"/>
                        </a:rPr>
                        <a:t>円</a:t>
                      </a:r>
                      <a:endParaRPr kumimoji="1" lang="ja-JP" altLang="en-US" sz="2000" dirty="0">
                        <a:latin typeface="HGPｺﾞｼｯｸM" panose="020B0600000000000000" pitchFamily="50" charset="-128"/>
                        <a:ea typeface="HGPｺﾞｼｯｸM" panose="020B0600000000000000" pitchFamily="50" charset="-128"/>
                      </a:endParaRPr>
                    </a:p>
                  </a:txBody>
                  <a:tcPr anchor="ctr">
                    <a:lnL w="38100" cap="flat" cmpd="sng" algn="ctr">
                      <a:solidFill>
                        <a:schemeClr val="bg1"/>
                      </a:solidFill>
                      <a:prstDash val="sysDash"/>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75000"/>
                      </a:schemeClr>
                    </a:solidFill>
                  </a:tcPr>
                </a:tc>
                <a:tc>
                  <a:txBody>
                    <a:bodyPr/>
                    <a:lstStyle/>
                    <a:p>
                      <a:pPr algn="r"/>
                      <a:r>
                        <a:rPr kumimoji="1" lang="en-US" altLang="ja-JP" sz="2000" dirty="0" smtClean="0">
                          <a:latin typeface="HGPｺﾞｼｯｸM" panose="020B0600000000000000" pitchFamily="50" charset="-128"/>
                          <a:ea typeface="HGPｺﾞｼｯｸM" panose="020B0600000000000000" pitchFamily="50" charset="-128"/>
                        </a:rPr>
                        <a:t>2,100,000</a:t>
                      </a:r>
                      <a:r>
                        <a:rPr kumimoji="1" lang="ja-JP" altLang="en-US" sz="2000" dirty="0" smtClean="0">
                          <a:latin typeface="HGPｺﾞｼｯｸM" panose="020B0600000000000000" pitchFamily="50" charset="-128"/>
                          <a:ea typeface="HGPｺﾞｼｯｸM" panose="020B0600000000000000" pitchFamily="50" charset="-128"/>
                        </a:rPr>
                        <a:t>円</a:t>
                      </a:r>
                      <a:endParaRPr kumimoji="1" lang="ja-JP" altLang="en-US" sz="2000" dirty="0">
                        <a:latin typeface="HGPｺﾞｼｯｸM" panose="020B0600000000000000" pitchFamily="50" charset="-128"/>
                        <a:ea typeface="HGPｺﾞｼｯｸM" panose="020B0600000000000000" pitchFamily="50" charset="-128"/>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75000"/>
                      </a:schemeClr>
                    </a:solidFill>
                  </a:tcPr>
                </a:tc>
                <a:tc>
                  <a:txBody>
                    <a:bodyPr/>
                    <a:lstStyle/>
                    <a:p>
                      <a:pPr algn="r"/>
                      <a:r>
                        <a:rPr kumimoji="1" lang="en-US" altLang="ja-JP" sz="2000" dirty="0" smtClean="0">
                          <a:latin typeface="HGPｺﾞｼｯｸM" panose="020B0600000000000000" pitchFamily="50" charset="-128"/>
                          <a:ea typeface="HGPｺﾞｼｯｸM" panose="020B0600000000000000" pitchFamily="50" charset="-128"/>
                        </a:rPr>
                        <a:t>2,500,000</a:t>
                      </a:r>
                      <a:r>
                        <a:rPr kumimoji="1" lang="ja-JP" altLang="en-US" sz="2000" dirty="0" smtClean="0">
                          <a:latin typeface="HGPｺﾞｼｯｸM" panose="020B0600000000000000" pitchFamily="50" charset="-128"/>
                          <a:ea typeface="HGPｺﾞｼｯｸM" panose="020B0600000000000000" pitchFamily="50" charset="-128"/>
                        </a:rPr>
                        <a:t>円</a:t>
                      </a:r>
                      <a:endParaRPr kumimoji="1" lang="ja-JP" altLang="en-US" sz="2000" dirty="0">
                        <a:latin typeface="HGPｺﾞｼｯｸM" panose="020B0600000000000000" pitchFamily="50" charset="-128"/>
                        <a:ea typeface="HGPｺﾞｼｯｸM" panose="020B0600000000000000" pitchFamily="50" charset="-128"/>
                      </a:endParaRPr>
                    </a:p>
                  </a:txBody>
                  <a:tcPr anchor="ct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75000"/>
                      </a:schemeClr>
                    </a:solidFill>
                  </a:tcPr>
                </a:tc>
              </a:tr>
              <a:tr h="744302">
                <a:tc>
                  <a:txBody>
                    <a:bodyPr/>
                    <a:lstStyle/>
                    <a:p>
                      <a:pPr algn="ctr"/>
                      <a:r>
                        <a:rPr kumimoji="1" lang="ja-JP" altLang="en-US" sz="2000" dirty="0" smtClean="0">
                          <a:latin typeface="HGPｺﾞｼｯｸM" panose="020B0600000000000000" pitchFamily="50" charset="-128"/>
                          <a:ea typeface="HGPｺﾞｼｯｸM" panose="020B0600000000000000" pitchFamily="50" charset="-128"/>
                        </a:rPr>
                        <a:t>販売売上</a:t>
                      </a:r>
                      <a:endParaRPr kumimoji="1" lang="ja-JP" altLang="en-US" sz="2000" dirty="0">
                        <a:latin typeface="HGPｺﾞｼｯｸM" panose="020B0600000000000000" pitchFamily="50" charset="-128"/>
                        <a:ea typeface="HGPｺﾞｼｯｸM" panose="020B0600000000000000" pitchFamily="50" charset="-128"/>
                      </a:endParaRPr>
                    </a:p>
                  </a:txBody>
                  <a:tcPr anchor="ctr">
                    <a:lnR w="38100" cap="flat" cmpd="sng" algn="ctr">
                      <a:solidFill>
                        <a:schemeClr val="bg1"/>
                      </a:solidFill>
                      <a:prstDash val="sysDash"/>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ysDash"/>
                      <a:round/>
                      <a:headEnd type="none" w="med" len="med"/>
                      <a:tailEnd type="none" w="med" len="med"/>
                    </a:lnB>
                    <a:solidFill>
                      <a:schemeClr val="accent3">
                        <a:lumMod val="75000"/>
                      </a:schemeClr>
                    </a:solidFill>
                  </a:tcPr>
                </a:tc>
                <a:tc>
                  <a:txBody>
                    <a:bodyPr/>
                    <a:lstStyle/>
                    <a:p>
                      <a:pPr algn="r"/>
                      <a:r>
                        <a:rPr kumimoji="1" lang="en-US" altLang="ja-JP" sz="2000" dirty="0" smtClean="0">
                          <a:latin typeface="HGPｺﾞｼｯｸM" panose="020B0600000000000000" pitchFamily="50" charset="-128"/>
                          <a:ea typeface="HGPｺﾞｼｯｸM" panose="020B0600000000000000" pitchFamily="50" charset="-128"/>
                        </a:rPr>
                        <a:t>550,000</a:t>
                      </a:r>
                      <a:r>
                        <a:rPr kumimoji="1" lang="ja-JP" altLang="en-US" sz="2000" dirty="0" smtClean="0">
                          <a:latin typeface="HGPｺﾞｼｯｸM" panose="020B0600000000000000" pitchFamily="50" charset="-128"/>
                          <a:ea typeface="HGPｺﾞｼｯｸM" panose="020B0600000000000000" pitchFamily="50" charset="-128"/>
                        </a:rPr>
                        <a:t>円</a:t>
                      </a:r>
                      <a:endParaRPr kumimoji="1" lang="ja-JP" altLang="en-US" sz="2000" dirty="0">
                        <a:latin typeface="HGPｺﾞｼｯｸM" panose="020B0600000000000000" pitchFamily="50" charset="-128"/>
                        <a:ea typeface="HGPｺﾞｼｯｸM" panose="020B0600000000000000" pitchFamily="50" charset="-128"/>
                      </a:endParaRPr>
                    </a:p>
                  </a:txBody>
                  <a:tcPr anchor="ctr">
                    <a:lnL w="38100" cap="flat" cmpd="sng" algn="ctr">
                      <a:solidFill>
                        <a:schemeClr val="bg1"/>
                      </a:solidFill>
                      <a:prstDash val="sysDash"/>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ysDash"/>
                      <a:round/>
                      <a:headEnd type="none" w="med" len="med"/>
                      <a:tailEnd type="none" w="med" len="med"/>
                    </a:lnB>
                    <a:solidFill>
                      <a:schemeClr val="accent3">
                        <a:lumMod val="75000"/>
                      </a:schemeClr>
                    </a:solidFill>
                  </a:tcPr>
                </a:tc>
                <a:tc>
                  <a:txBody>
                    <a:bodyPr/>
                    <a:lstStyle/>
                    <a:p>
                      <a:pPr algn="r"/>
                      <a:r>
                        <a:rPr kumimoji="1" lang="en-US" altLang="ja-JP" sz="2000" dirty="0" smtClean="0">
                          <a:latin typeface="HGPｺﾞｼｯｸM" panose="020B0600000000000000" pitchFamily="50" charset="-128"/>
                          <a:ea typeface="HGPｺﾞｼｯｸM" panose="020B0600000000000000" pitchFamily="50" charset="-128"/>
                        </a:rPr>
                        <a:t>600,000</a:t>
                      </a:r>
                      <a:r>
                        <a:rPr kumimoji="1" lang="ja-JP" altLang="en-US" sz="2000" dirty="0" smtClean="0">
                          <a:latin typeface="HGPｺﾞｼｯｸM" panose="020B0600000000000000" pitchFamily="50" charset="-128"/>
                          <a:ea typeface="HGPｺﾞｼｯｸM" panose="020B0600000000000000" pitchFamily="50" charset="-128"/>
                        </a:rPr>
                        <a:t>円</a:t>
                      </a:r>
                      <a:endParaRPr kumimoji="1" lang="ja-JP" altLang="en-US" sz="2000" dirty="0">
                        <a:latin typeface="HGPｺﾞｼｯｸM" panose="020B0600000000000000" pitchFamily="50" charset="-128"/>
                        <a:ea typeface="HGPｺﾞｼｯｸM" panose="020B0600000000000000" pitchFamily="50" charset="-128"/>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ysDash"/>
                      <a:round/>
                      <a:headEnd type="none" w="med" len="med"/>
                      <a:tailEnd type="none" w="med" len="med"/>
                    </a:lnB>
                    <a:solidFill>
                      <a:schemeClr val="accent3">
                        <a:lumMod val="75000"/>
                      </a:schemeClr>
                    </a:solidFill>
                  </a:tcPr>
                </a:tc>
                <a:tc>
                  <a:txBody>
                    <a:bodyPr/>
                    <a:lstStyle/>
                    <a:p>
                      <a:pPr algn="r"/>
                      <a:r>
                        <a:rPr kumimoji="1" lang="en-US" altLang="ja-JP" sz="2000" dirty="0" smtClean="0">
                          <a:latin typeface="HGPｺﾞｼｯｸM" panose="020B0600000000000000" pitchFamily="50" charset="-128"/>
                          <a:ea typeface="HGPｺﾞｼｯｸM" panose="020B0600000000000000" pitchFamily="50" charset="-128"/>
                        </a:rPr>
                        <a:t>1,300,000</a:t>
                      </a:r>
                      <a:r>
                        <a:rPr kumimoji="1" lang="ja-JP" altLang="en-US" sz="2000" dirty="0" smtClean="0">
                          <a:latin typeface="HGPｺﾞｼｯｸM" panose="020B0600000000000000" pitchFamily="50" charset="-128"/>
                          <a:ea typeface="HGPｺﾞｼｯｸM" panose="020B0600000000000000" pitchFamily="50" charset="-128"/>
                        </a:rPr>
                        <a:t>円</a:t>
                      </a:r>
                      <a:endParaRPr kumimoji="1" lang="ja-JP" altLang="en-US" sz="2000" dirty="0">
                        <a:latin typeface="HGPｺﾞｼｯｸM" panose="020B0600000000000000" pitchFamily="50" charset="-128"/>
                        <a:ea typeface="HGPｺﾞｼｯｸM" panose="020B0600000000000000" pitchFamily="50" charset="-128"/>
                      </a:endParaRPr>
                    </a:p>
                  </a:txBody>
                  <a:tcPr anchor="ct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lnB w="38100" cap="flat" cmpd="sng" algn="ctr">
                      <a:solidFill>
                        <a:schemeClr val="bg1"/>
                      </a:solidFill>
                      <a:prstDash val="sysDash"/>
                      <a:round/>
                      <a:headEnd type="none" w="med" len="med"/>
                      <a:tailEnd type="none" w="med" len="med"/>
                    </a:lnB>
                    <a:solidFill>
                      <a:schemeClr val="accent3">
                        <a:lumMod val="75000"/>
                      </a:schemeClr>
                    </a:solidFill>
                  </a:tcPr>
                </a:tc>
              </a:tr>
              <a:tr h="744302">
                <a:tc>
                  <a:txBody>
                    <a:bodyPr/>
                    <a:lstStyle/>
                    <a:p>
                      <a:pPr algn="ctr"/>
                      <a:r>
                        <a:rPr kumimoji="1" lang="ja-JP" altLang="en-US" sz="2000" dirty="0" smtClean="0">
                          <a:latin typeface="HGPｺﾞｼｯｸM" panose="020B0600000000000000" pitchFamily="50" charset="-128"/>
                          <a:ea typeface="HGPｺﾞｼｯｸM" panose="020B0600000000000000" pitchFamily="50" charset="-128"/>
                        </a:rPr>
                        <a:t>合計</a:t>
                      </a:r>
                      <a:endParaRPr kumimoji="1" lang="ja-JP" altLang="en-US" sz="2000" dirty="0">
                        <a:latin typeface="HGPｺﾞｼｯｸM" panose="020B0600000000000000" pitchFamily="50" charset="-128"/>
                        <a:ea typeface="HGPｺﾞｼｯｸM" panose="020B0600000000000000" pitchFamily="50" charset="-128"/>
                      </a:endParaRPr>
                    </a:p>
                  </a:txBody>
                  <a:tcPr anchor="ctr">
                    <a:lnR w="38100" cap="flat" cmpd="sng" algn="ctr">
                      <a:solidFill>
                        <a:schemeClr val="bg1"/>
                      </a:solidFill>
                      <a:prstDash val="sysDash"/>
                      <a:round/>
                      <a:headEnd type="none" w="med" len="med"/>
                      <a:tailEnd type="none" w="med" len="med"/>
                    </a:lnR>
                    <a:lnT w="38100" cap="flat" cmpd="sng" algn="ctr">
                      <a:solidFill>
                        <a:schemeClr val="bg1"/>
                      </a:solidFill>
                      <a:prstDash val="sysDash"/>
                      <a:round/>
                      <a:headEnd type="none" w="med" len="med"/>
                      <a:tailEnd type="none" w="med" len="med"/>
                    </a:lnT>
                  </a:tcPr>
                </a:tc>
                <a:tc>
                  <a:txBody>
                    <a:bodyPr/>
                    <a:lstStyle/>
                    <a:p>
                      <a:pPr algn="r"/>
                      <a:r>
                        <a:rPr kumimoji="1" lang="en-US" altLang="ja-JP" sz="2000" dirty="0" smtClean="0">
                          <a:latin typeface="HGPｺﾞｼｯｸM" panose="020B0600000000000000" pitchFamily="50" charset="-128"/>
                          <a:ea typeface="HGPｺﾞｼｯｸM" panose="020B0600000000000000" pitchFamily="50" charset="-128"/>
                        </a:rPr>
                        <a:t>1,950,000</a:t>
                      </a:r>
                      <a:r>
                        <a:rPr kumimoji="1" lang="ja-JP" altLang="en-US" sz="2000" dirty="0" smtClean="0">
                          <a:latin typeface="HGPｺﾞｼｯｸM" panose="020B0600000000000000" pitchFamily="50" charset="-128"/>
                          <a:ea typeface="HGPｺﾞｼｯｸM" panose="020B0600000000000000" pitchFamily="50" charset="-128"/>
                        </a:rPr>
                        <a:t>円</a:t>
                      </a:r>
                      <a:endParaRPr kumimoji="1" lang="ja-JP" altLang="en-US" sz="2000" dirty="0">
                        <a:latin typeface="HGPｺﾞｼｯｸM" panose="020B0600000000000000" pitchFamily="50" charset="-128"/>
                        <a:ea typeface="HGPｺﾞｼｯｸM" panose="020B0600000000000000" pitchFamily="50" charset="-128"/>
                      </a:endParaRPr>
                    </a:p>
                  </a:txBody>
                  <a:tcPr anchor="ctr">
                    <a:lnL w="38100" cap="flat" cmpd="sng" algn="ctr">
                      <a:solidFill>
                        <a:schemeClr val="bg1"/>
                      </a:solidFill>
                      <a:prstDash val="sysDash"/>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ysDash"/>
                      <a:round/>
                      <a:headEnd type="none" w="med" len="med"/>
                      <a:tailEnd type="none" w="med" len="med"/>
                    </a:lnT>
                  </a:tcPr>
                </a:tc>
                <a:tc>
                  <a:txBody>
                    <a:bodyPr/>
                    <a:lstStyle/>
                    <a:p>
                      <a:pPr algn="r"/>
                      <a:r>
                        <a:rPr kumimoji="1" lang="en-US" altLang="ja-JP" sz="2000" dirty="0" smtClean="0">
                          <a:latin typeface="HGPｺﾞｼｯｸM" panose="020B0600000000000000" pitchFamily="50" charset="-128"/>
                          <a:ea typeface="HGPｺﾞｼｯｸM" panose="020B0600000000000000" pitchFamily="50" charset="-128"/>
                        </a:rPr>
                        <a:t>2,700,000</a:t>
                      </a:r>
                      <a:r>
                        <a:rPr kumimoji="1" lang="ja-JP" altLang="en-US" sz="2000" dirty="0" smtClean="0">
                          <a:latin typeface="HGPｺﾞｼｯｸM" panose="020B0600000000000000" pitchFamily="50" charset="-128"/>
                          <a:ea typeface="HGPｺﾞｼｯｸM" panose="020B0600000000000000" pitchFamily="50" charset="-128"/>
                        </a:rPr>
                        <a:t>円</a:t>
                      </a:r>
                      <a:endParaRPr kumimoji="1" lang="ja-JP" altLang="en-US" sz="2000" dirty="0">
                        <a:latin typeface="HGPｺﾞｼｯｸM" panose="020B0600000000000000" pitchFamily="50" charset="-128"/>
                        <a:ea typeface="HGPｺﾞｼｯｸM" panose="020B0600000000000000" pitchFamily="50" charset="-128"/>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ysDash"/>
                      <a:round/>
                      <a:headEnd type="none" w="med" len="med"/>
                      <a:tailEnd type="none" w="med" len="med"/>
                    </a:lnT>
                  </a:tcPr>
                </a:tc>
                <a:tc>
                  <a:txBody>
                    <a:bodyPr/>
                    <a:lstStyle/>
                    <a:p>
                      <a:pPr algn="r"/>
                      <a:r>
                        <a:rPr kumimoji="1" lang="en-US" altLang="ja-JP" sz="2000" dirty="0" smtClean="0">
                          <a:latin typeface="HGPｺﾞｼｯｸM" panose="020B0600000000000000" pitchFamily="50" charset="-128"/>
                          <a:ea typeface="HGPｺﾞｼｯｸM" panose="020B0600000000000000" pitchFamily="50" charset="-128"/>
                        </a:rPr>
                        <a:t>3,800,000</a:t>
                      </a:r>
                      <a:r>
                        <a:rPr kumimoji="1" lang="ja-JP" altLang="en-US" sz="2000" dirty="0" smtClean="0">
                          <a:latin typeface="HGPｺﾞｼｯｸM" panose="020B0600000000000000" pitchFamily="50" charset="-128"/>
                          <a:ea typeface="HGPｺﾞｼｯｸM" panose="020B0600000000000000" pitchFamily="50" charset="-128"/>
                        </a:rPr>
                        <a:t>円</a:t>
                      </a:r>
                      <a:endParaRPr kumimoji="1" lang="ja-JP" altLang="en-US" sz="2000" dirty="0">
                        <a:latin typeface="HGPｺﾞｼｯｸM" panose="020B0600000000000000" pitchFamily="50" charset="-128"/>
                        <a:ea typeface="HGPｺﾞｼｯｸM" panose="020B0600000000000000" pitchFamily="50" charset="-128"/>
                      </a:endParaRPr>
                    </a:p>
                  </a:txBody>
                  <a:tcPr anchor="ctr">
                    <a:lnL w="12700" cap="flat" cmpd="sng" algn="ctr">
                      <a:solidFill>
                        <a:schemeClr val="bg1"/>
                      </a:solidFill>
                      <a:prstDash val="solid"/>
                      <a:round/>
                      <a:headEnd type="none" w="med" len="med"/>
                      <a:tailEnd type="none" w="med" len="med"/>
                    </a:lnL>
                    <a:lnT w="38100" cap="flat" cmpd="sng" algn="ctr">
                      <a:solidFill>
                        <a:schemeClr val="bg1"/>
                      </a:solidFill>
                      <a:prstDash val="sysDash"/>
                      <a:round/>
                      <a:headEnd type="none" w="med" len="med"/>
                      <a:tailEnd type="none" w="med" len="med"/>
                    </a:lnT>
                  </a:tcPr>
                </a:tc>
              </a:tr>
            </a:tbl>
          </a:graphicData>
        </a:graphic>
      </p:graphicFrame>
    </p:spTree>
    <p:extLst>
      <p:ext uri="{BB962C8B-B14F-4D97-AF65-F5344CB8AC3E}">
        <p14:creationId xmlns:p14="http://schemas.microsoft.com/office/powerpoint/2010/main" val="768080806"/>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売上の推移（目標値）</a:t>
            </a:r>
            <a:endParaRPr kumimoji="1" lang="ja-JP" altLang="en-US" dirty="0"/>
          </a:p>
        </p:txBody>
      </p:sp>
      <p:graphicFrame>
        <p:nvGraphicFramePr>
          <p:cNvPr id="7" name="コンテンツ プレースホルダー 6"/>
          <p:cNvGraphicFramePr>
            <a:graphicFrameLocks noGrp="1"/>
          </p:cNvGraphicFramePr>
          <p:nvPr>
            <p:ph idx="1"/>
            <p:extLst>
              <p:ext uri="{D42A27DB-BD31-4B8C-83A1-F6EECF244321}">
                <p14:modId xmlns:p14="http://schemas.microsoft.com/office/powerpoint/2010/main" val="1096746881"/>
              </p:ext>
            </p:extLst>
          </p:nvPr>
        </p:nvGraphicFramePr>
        <p:xfrm>
          <a:off x="2589213" y="1401097"/>
          <a:ext cx="8915400" cy="50292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411155906"/>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残存ポイントと割引特典</a:t>
            </a:r>
            <a:endParaRPr kumimoji="1" lang="ja-JP" altLang="en-US" dirty="0"/>
          </a:p>
        </p:txBody>
      </p:sp>
      <p:graphicFrame>
        <p:nvGraphicFramePr>
          <p:cNvPr id="4" name="コンテンツ プレースホルダー 3"/>
          <p:cNvGraphicFramePr>
            <a:graphicFrameLocks noGrp="1"/>
          </p:cNvGraphicFramePr>
          <p:nvPr>
            <p:ph idx="1"/>
            <p:extLst>
              <p:ext uri="{D42A27DB-BD31-4B8C-83A1-F6EECF244321}">
                <p14:modId xmlns:p14="http://schemas.microsoft.com/office/powerpoint/2010/main" val="1724968234"/>
              </p:ext>
            </p:extLst>
          </p:nvPr>
        </p:nvGraphicFramePr>
        <p:xfrm>
          <a:off x="2589213" y="1504336"/>
          <a:ext cx="8915400" cy="448351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テキスト ボックス 2"/>
          <p:cNvSpPr txBox="1"/>
          <p:nvPr/>
        </p:nvSpPr>
        <p:spPr>
          <a:xfrm>
            <a:off x="8082986" y="6128304"/>
            <a:ext cx="3598607" cy="523220"/>
          </a:xfrm>
          <a:prstGeom prst="rect">
            <a:avLst/>
          </a:prstGeom>
          <a:noFill/>
          <a:ln>
            <a:noFill/>
          </a:ln>
          <a:effectLst/>
        </p:spPr>
        <p:style>
          <a:lnRef idx="0">
            <a:schemeClr val="dk1"/>
          </a:lnRef>
          <a:fillRef idx="3">
            <a:schemeClr val="dk1"/>
          </a:fillRef>
          <a:effectRef idx="3">
            <a:schemeClr val="dk1"/>
          </a:effectRef>
          <a:fontRef idx="minor">
            <a:schemeClr val="lt1"/>
          </a:fontRef>
        </p:style>
        <p:txBody>
          <a:bodyPr wrap="square" rtlCol="0">
            <a:spAutoFit/>
          </a:bodyPr>
          <a:lstStyle/>
          <a:p>
            <a:r>
              <a:rPr kumimoji="1" lang="ja-JP" altLang="en-US" sz="1400" dirty="0" smtClean="0">
                <a:solidFill>
                  <a:schemeClr val="tx1"/>
                </a:solidFill>
                <a:latin typeface="ＭＳ Ｐゴシック" panose="020B0600070205080204" pitchFamily="50" charset="-128"/>
                <a:ea typeface="ＭＳ Ｐゴシック" panose="020B0600070205080204" pitchFamily="50" charset="-128"/>
              </a:rPr>
              <a:t>会員カードに残存しているポイント数に応じて上記の割引価格が適用されます。</a:t>
            </a:r>
            <a:endParaRPr kumimoji="1" lang="ja-JP" altLang="en-US" sz="1400" dirty="0">
              <a:solidFill>
                <a:schemeClr val="tx1"/>
              </a:solidFill>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1011212515"/>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theme/theme1.xml><?xml version="1.0" encoding="utf-8"?>
<a:theme xmlns:a="http://schemas.openxmlformats.org/drawingml/2006/main" name="ウィスプ">
  <a:themeElements>
    <a:clrScheme name="赤">
      <a:dk1>
        <a:sysClr val="windowText" lastClr="000000"/>
      </a:dk1>
      <a:lt1>
        <a:sysClr val="window" lastClr="FFFFFF"/>
      </a:lt1>
      <a:dk2>
        <a:srgbClr val="323232"/>
      </a:dk2>
      <a:lt2>
        <a:srgbClr val="E5C243"/>
      </a:lt2>
      <a:accent1>
        <a:srgbClr val="A5300F"/>
      </a:accent1>
      <a:accent2>
        <a:srgbClr val="D55816"/>
      </a:accent2>
      <a:accent3>
        <a:srgbClr val="E19825"/>
      </a:accent3>
      <a:accent4>
        <a:srgbClr val="B19C7D"/>
      </a:accent4>
      <a:accent5>
        <a:srgbClr val="7F5F52"/>
      </a:accent5>
      <a:accent6>
        <a:srgbClr val="B27D49"/>
      </a:accent6>
      <a:hlink>
        <a:srgbClr val="6B9F25"/>
      </a:hlink>
      <a:folHlink>
        <a:srgbClr val="B26B02"/>
      </a:folHlink>
    </a:clrScheme>
    <a:fontScheme name="ウィスプ">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ウィスプ">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105</TotalTime>
  <Words>372</Words>
  <Application>Microsoft Office PowerPoint</Application>
  <PresentationFormat>ワイド画面</PresentationFormat>
  <Paragraphs>75</Paragraphs>
  <Slides>7</Slides>
  <Notes>7</Notes>
  <HiddenSlides>0</HiddenSlides>
  <MMClips>0</MMClips>
  <ScaleCrop>false</ScaleCrop>
  <HeadingPairs>
    <vt:vector size="6" baseType="variant">
      <vt:variant>
        <vt:lpstr>使用されているフォント</vt:lpstr>
      </vt:variant>
      <vt:variant>
        <vt:i4>9</vt:i4>
      </vt:variant>
      <vt:variant>
        <vt:lpstr>テーマ</vt:lpstr>
      </vt:variant>
      <vt:variant>
        <vt:i4>1</vt:i4>
      </vt:variant>
      <vt:variant>
        <vt:lpstr>スライド タイトル</vt:lpstr>
      </vt:variant>
      <vt:variant>
        <vt:i4>7</vt:i4>
      </vt:variant>
    </vt:vector>
  </HeadingPairs>
  <TitlesOfParts>
    <vt:vector size="17" baseType="lpstr">
      <vt:lpstr>HGPｺﾞｼｯｸE</vt:lpstr>
      <vt:lpstr>HGPｺﾞｼｯｸM</vt:lpstr>
      <vt:lpstr>ＭＳ Ｐゴシック</vt:lpstr>
      <vt:lpstr>メイリオ</vt:lpstr>
      <vt:lpstr>Arial</vt:lpstr>
      <vt:lpstr>Calibri</vt:lpstr>
      <vt:lpstr>Century Gothic</vt:lpstr>
      <vt:lpstr>Wingdings</vt:lpstr>
      <vt:lpstr>Wingdings 3</vt:lpstr>
      <vt:lpstr>ウィスプ</vt:lpstr>
      <vt:lpstr>新規店舗の出店概要</vt:lpstr>
      <vt:lpstr>出店概要</vt:lpstr>
      <vt:lpstr>当初の目標</vt:lpstr>
      <vt:lpstr>新店舗の取扱商品</vt:lpstr>
      <vt:lpstr>当初の目標</vt:lpstr>
      <vt:lpstr>売上の推移（目標値）</vt:lpstr>
      <vt:lpstr>残存ポイントと割引特典</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新規店舗の出店概要</dc:title>
  <dc:creator>相澤裕介</dc:creator>
  <cp:lastModifiedBy>相澤裕介</cp:lastModifiedBy>
  <cp:revision>53</cp:revision>
  <dcterms:created xsi:type="dcterms:W3CDTF">2014-02-26T09:24:13Z</dcterms:created>
  <dcterms:modified xsi:type="dcterms:W3CDTF">2014-03-26T16:13:24Z</dcterms:modified>
</cp:coreProperties>
</file>