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4783872"/>
        <c:axId val="234790144"/>
        <c:axId val="0"/>
      </c:bar3DChart>
      <c:catAx>
        <c:axId val="234783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234790144"/>
        <c:crosses val="autoZero"/>
        <c:auto val="1"/>
        <c:lblAlgn val="ctr"/>
        <c:lblOffset val="100"/>
        <c:noMultiLvlLbl val="0"/>
      </c:catAx>
      <c:valAx>
        <c:axId val="234790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  <a:cs typeface="+mn-cs"/>
                  </a:defRPr>
                </a:pP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売上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（</a:t>
                </a:r>
                <a:r>
                  <a:rPr lang="ja-JP" altLang="en-US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千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円</a:t>
                </a: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478387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0DAA2-54D2-4928-BE2F-5453DB21465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1BBC0C1-671F-4295-A019-0B6D2DEE9FBF}">
      <dgm:prSet phldrT="[テキスト]"/>
      <dgm:spPr/>
      <dgm:t>
        <a:bodyPr/>
        <a:lstStyle/>
        <a:p>
          <a:r>
            <a:rPr kumimoji="1" lang="en-US" altLang="ja-JP" dirty="0" smtClean="0"/>
            <a:t>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999</a:t>
          </a:r>
          <a:r>
            <a:rPr kumimoji="1" lang="ja-JP" altLang="en-US" dirty="0" smtClean="0"/>
            <a:t>ポイント</a:t>
          </a:r>
          <a:endParaRPr kumimoji="1" lang="ja-JP" altLang="en-US" dirty="0"/>
        </a:p>
      </dgm:t>
    </dgm:pt>
    <dgm:pt modelId="{D550288E-CC3A-4B58-923F-CCB211B0AA7F}" type="parTrans" cxnId="{2546E406-75A1-4BFF-99BE-F27B89988262}">
      <dgm:prSet/>
      <dgm:spPr/>
      <dgm:t>
        <a:bodyPr/>
        <a:lstStyle/>
        <a:p>
          <a:endParaRPr kumimoji="1" lang="ja-JP" altLang="en-US"/>
        </a:p>
      </dgm:t>
    </dgm:pt>
    <dgm:pt modelId="{BD4682E3-342D-4CF6-8083-8A87608BF27A}" type="sibTrans" cxnId="{2546E406-75A1-4BFF-99BE-F27B89988262}">
      <dgm:prSet/>
      <dgm:spPr/>
      <dgm:t>
        <a:bodyPr/>
        <a:lstStyle/>
        <a:p>
          <a:endParaRPr kumimoji="1" lang="ja-JP" altLang="en-US"/>
        </a:p>
      </dgm:t>
    </dgm:pt>
    <dgm:pt modelId="{900BB878-4DAA-4E85-A044-8F78A433D62B}">
      <dgm:prSet phldrT="[テキスト]"/>
      <dgm:spPr/>
      <dgm:t>
        <a:bodyPr/>
        <a:lstStyle/>
        <a:p>
          <a:r>
            <a:rPr kumimoji="1" lang="ja-JP" altLang="en-US" dirty="0" smtClean="0"/>
            <a:t>割引なし</a:t>
          </a:r>
          <a:endParaRPr kumimoji="1" lang="ja-JP" altLang="en-US" dirty="0"/>
        </a:p>
      </dgm:t>
    </dgm:pt>
    <dgm:pt modelId="{28479D86-8740-41F0-AD7A-8D4EA2C108C5}" type="parTrans" cxnId="{F3ADD231-D610-4B79-B328-5FF79D93EB74}">
      <dgm:prSet/>
      <dgm:spPr/>
      <dgm:t>
        <a:bodyPr/>
        <a:lstStyle/>
        <a:p>
          <a:endParaRPr kumimoji="1" lang="ja-JP" altLang="en-US"/>
        </a:p>
      </dgm:t>
    </dgm:pt>
    <dgm:pt modelId="{876DF81C-6CD6-4078-8AA2-F398728D6B47}" type="sibTrans" cxnId="{F3ADD231-D610-4B79-B328-5FF79D93EB74}">
      <dgm:prSet/>
      <dgm:spPr/>
      <dgm:t>
        <a:bodyPr/>
        <a:lstStyle/>
        <a:p>
          <a:endParaRPr kumimoji="1" lang="ja-JP" altLang="en-US"/>
        </a:p>
      </dgm:t>
    </dgm:pt>
    <dgm:pt modelId="{86F89DC1-E028-40C3-869F-7A0B4D71530E}">
      <dgm:prSet phldrT="[テキスト]" phldr="1"/>
      <dgm:spPr/>
      <dgm:t>
        <a:bodyPr/>
        <a:lstStyle/>
        <a:p>
          <a:endParaRPr kumimoji="1" lang="ja-JP" altLang="en-US"/>
        </a:p>
      </dgm:t>
    </dgm:pt>
    <dgm:pt modelId="{0F762A15-B4D0-4716-8AA0-89C2E7AAFD2A}" type="parTrans" cxnId="{320A8083-235B-452B-9A67-5E419ACFAB0C}">
      <dgm:prSet/>
      <dgm:spPr/>
      <dgm:t>
        <a:bodyPr/>
        <a:lstStyle/>
        <a:p>
          <a:endParaRPr kumimoji="1" lang="ja-JP" altLang="en-US"/>
        </a:p>
      </dgm:t>
    </dgm:pt>
    <dgm:pt modelId="{6424B3C9-B1AC-44F8-8238-E3EFAF404F35}" type="sibTrans" cxnId="{320A8083-235B-452B-9A67-5E419ACFAB0C}">
      <dgm:prSet/>
      <dgm:spPr/>
      <dgm:t>
        <a:bodyPr/>
        <a:lstStyle/>
        <a:p>
          <a:endParaRPr kumimoji="1" lang="ja-JP" altLang="en-US"/>
        </a:p>
      </dgm:t>
    </dgm:pt>
    <dgm:pt modelId="{0ECA7C7E-9928-4F97-873A-77D269156028}">
      <dgm:prSet phldrT="[テキスト]"/>
      <dgm:spPr/>
      <dgm:t>
        <a:bodyPr/>
        <a:lstStyle/>
        <a:p>
          <a:r>
            <a:rPr kumimoji="1" lang="en-US" altLang="en-US" dirty="0" smtClean="0"/>
            <a:t>1,000</a:t>
          </a:r>
          <a:r>
            <a:rPr kumimoji="1" lang="ja-JP" altLang="en-US" dirty="0" smtClean="0"/>
            <a:t>～</a:t>
          </a:r>
          <a:r>
            <a:rPr kumimoji="1" lang="en-US" altLang="en-US" dirty="0" smtClean="0"/>
            <a:t>1,999</a:t>
          </a:r>
          <a:r>
            <a:rPr kumimoji="1" lang="ja-JP" altLang="en-US" dirty="0" smtClean="0"/>
            <a:t>ポイント</a:t>
          </a:r>
          <a:endParaRPr kumimoji="1" lang="ja-JP" altLang="en-US" dirty="0"/>
        </a:p>
      </dgm:t>
    </dgm:pt>
    <dgm:pt modelId="{79DF71B7-27B1-49CE-BAC3-660EC7D3C013}" type="parTrans" cxnId="{A86C10CA-1CD3-407A-8399-A77D97FBB6F2}">
      <dgm:prSet/>
      <dgm:spPr/>
      <dgm:t>
        <a:bodyPr/>
        <a:lstStyle/>
        <a:p>
          <a:endParaRPr kumimoji="1" lang="ja-JP" altLang="en-US"/>
        </a:p>
      </dgm:t>
    </dgm:pt>
    <dgm:pt modelId="{CA5633E1-BF8B-4F65-9904-8D00C1B002F8}" type="sibTrans" cxnId="{A86C10CA-1CD3-407A-8399-A77D97FBB6F2}">
      <dgm:prSet/>
      <dgm:spPr/>
      <dgm:t>
        <a:bodyPr/>
        <a:lstStyle/>
        <a:p>
          <a:endParaRPr kumimoji="1" lang="ja-JP" altLang="en-US"/>
        </a:p>
      </dgm:t>
    </dgm:pt>
    <dgm:pt modelId="{E002ADF9-A58B-4C66-BA88-E081DE440F6B}">
      <dgm:prSet phldrT="[テキスト]"/>
      <dgm:spPr/>
      <dgm:t>
        <a:bodyPr/>
        <a:lstStyle/>
        <a:p>
          <a:r>
            <a:rPr kumimoji="1" lang="ja-JP" altLang="en-US" dirty="0" smtClean="0"/>
            <a:t>レンタル料金 </a:t>
          </a:r>
          <a:r>
            <a:rPr kumimoji="1" lang="en-US" altLang="en-US" dirty="0" smtClean="0"/>
            <a:t>10</a:t>
          </a:r>
          <a:r>
            <a:rPr kumimoji="1" lang="ja-JP" altLang="en-US" dirty="0" smtClean="0"/>
            <a:t>％</a:t>
          </a:r>
          <a:r>
            <a:rPr kumimoji="1" lang="en-US" altLang="en-US" dirty="0" smtClean="0"/>
            <a:t>OFF</a:t>
          </a:r>
          <a:endParaRPr kumimoji="1" lang="ja-JP" altLang="en-US" dirty="0"/>
        </a:p>
      </dgm:t>
    </dgm:pt>
    <dgm:pt modelId="{03532FD2-9C4E-4F4C-8A73-0C02E6C28033}" type="parTrans" cxnId="{DEE13EDD-96D9-4356-B4F4-E8443EB6EC19}">
      <dgm:prSet/>
      <dgm:spPr/>
      <dgm:t>
        <a:bodyPr/>
        <a:lstStyle/>
        <a:p>
          <a:endParaRPr kumimoji="1" lang="ja-JP" altLang="en-US"/>
        </a:p>
      </dgm:t>
    </dgm:pt>
    <dgm:pt modelId="{C271A828-170B-4039-B203-919A53520EAE}" type="sibTrans" cxnId="{DEE13EDD-96D9-4356-B4F4-E8443EB6EC19}">
      <dgm:prSet/>
      <dgm:spPr/>
      <dgm:t>
        <a:bodyPr/>
        <a:lstStyle/>
        <a:p>
          <a:endParaRPr kumimoji="1" lang="ja-JP" altLang="en-US"/>
        </a:p>
      </dgm:t>
    </dgm:pt>
    <dgm:pt modelId="{D6297C11-F2CA-431D-A17E-B1B704A56AD5}">
      <dgm:prSet phldrT="[テキスト]"/>
      <dgm:spPr/>
      <dgm:t>
        <a:bodyPr/>
        <a:lstStyle/>
        <a:p>
          <a:r>
            <a:rPr kumimoji="1" lang="ja-JP" altLang="en-US" dirty="0" smtClean="0"/>
            <a:t>販売割引 なし</a:t>
          </a:r>
          <a:endParaRPr kumimoji="1" lang="ja-JP" altLang="en-US" dirty="0"/>
        </a:p>
      </dgm:t>
    </dgm:pt>
    <dgm:pt modelId="{A310C84D-21D7-448A-813D-D8E390AFB214}" type="parTrans" cxnId="{E5C335C6-0245-4C4B-AE4C-16B7020C8691}">
      <dgm:prSet/>
      <dgm:spPr/>
      <dgm:t>
        <a:bodyPr/>
        <a:lstStyle/>
        <a:p>
          <a:endParaRPr kumimoji="1" lang="ja-JP" altLang="en-US"/>
        </a:p>
      </dgm:t>
    </dgm:pt>
    <dgm:pt modelId="{C400B97C-E4E4-410C-AA3A-B6991551B50D}" type="sibTrans" cxnId="{E5C335C6-0245-4C4B-AE4C-16B7020C8691}">
      <dgm:prSet/>
      <dgm:spPr/>
      <dgm:t>
        <a:bodyPr/>
        <a:lstStyle/>
        <a:p>
          <a:endParaRPr kumimoji="1" lang="ja-JP" altLang="en-US"/>
        </a:p>
      </dgm:t>
    </dgm:pt>
    <dgm:pt modelId="{C45AB8DA-A32C-494D-8FA9-4894AB75A1DF}">
      <dgm:prSet phldrT="[テキスト]"/>
      <dgm:spPr/>
      <dgm:t>
        <a:bodyPr/>
        <a:lstStyle/>
        <a:p>
          <a:r>
            <a:rPr kumimoji="1" lang="en-US" altLang="en-US" dirty="0" smtClean="0"/>
            <a:t>2,000</a:t>
          </a:r>
          <a:r>
            <a:rPr kumimoji="1" lang="ja-JP" altLang="en-US" dirty="0" smtClean="0"/>
            <a:t>～</a:t>
          </a:r>
          <a:r>
            <a:rPr kumimoji="1" lang="en-US" altLang="en-US" dirty="0" smtClean="0"/>
            <a:t>2,999</a:t>
          </a:r>
          <a:r>
            <a:rPr kumimoji="1" lang="ja-JP" altLang="en-US" dirty="0" smtClean="0"/>
            <a:t>ポイント</a:t>
          </a:r>
          <a:endParaRPr kumimoji="1" lang="ja-JP" altLang="en-US" dirty="0"/>
        </a:p>
      </dgm:t>
    </dgm:pt>
    <dgm:pt modelId="{EC3ECB39-07E0-4500-85CE-7E29757A2817}" type="parTrans" cxnId="{E3EADE94-074D-45A1-AF70-D489D1BD7429}">
      <dgm:prSet/>
      <dgm:spPr/>
      <dgm:t>
        <a:bodyPr/>
        <a:lstStyle/>
        <a:p>
          <a:endParaRPr kumimoji="1" lang="ja-JP" altLang="en-US"/>
        </a:p>
      </dgm:t>
    </dgm:pt>
    <dgm:pt modelId="{08B409A8-3141-4F83-9FC1-CDE90FB94EA3}" type="sibTrans" cxnId="{E3EADE94-074D-45A1-AF70-D489D1BD7429}">
      <dgm:prSet/>
      <dgm:spPr/>
      <dgm:t>
        <a:bodyPr/>
        <a:lstStyle/>
        <a:p>
          <a:endParaRPr kumimoji="1" lang="ja-JP" altLang="en-US"/>
        </a:p>
      </dgm:t>
    </dgm:pt>
    <dgm:pt modelId="{06D88F77-80BA-416B-B43C-7F8185F225D0}">
      <dgm:prSet phldrT="[テキスト]"/>
      <dgm:spPr/>
      <dgm:t>
        <a:bodyPr/>
        <a:lstStyle/>
        <a:p>
          <a:r>
            <a:rPr kumimoji="1" lang="ja-JP" altLang="en-US" dirty="0" smtClean="0"/>
            <a:t>レンタル料金 </a:t>
          </a:r>
          <a:r>
            <a:rPr kumimoji="1" lang="en-US" altLang="en-US" dirty="0" smtClean="0"/>
            <a:t>20</a:t>
          </a:r>
          <a:r>
            <a:rPr kumimoji="1" lang="ja-JP" altLang="en-US" dirty="0" smtClean="0"/>
            <a:t>％</a:t>
          </a:r>
          <a:r>
            <a:rPr kumimoji="1" lang="en-US" altLang="en-US" dirty="0" smtClean="0"/>
            <a:t>OFF</a:t>
          </a:r>
          <a:endParaRPr kumimoji="1" lang="ja-JP" altLang="en-US" dirty="0"/>
        </a:p>
      </dgm:t>
    </dgm:pt>
    <dgm:pt modelId="{2F989A8C-1416-4872-83AD-A2C7EE26B701}" type="parTrans" cxnId="{72291019-B243-42FA-B18A-E68E914BB526}">
      <dgm:prSet/>
      <dgm:spPr/>
      <dgm:t>
        <a:bodyPr/>
        <a:lstStyle/>
        <a:p>
          <a:endParaRPr kumimoji="1" lang="ja-JP" altLang="en-US"/>
        </a:p>
      </dgm:t>
    </dgm:pt>
    <dgm:pt modelId="{6C5D8730-FC37-4F78-8DA6-4C0B042180BC}" type="sibTrans" cxnId="{72291019-B243-42FA-B18A-E68E914BB526}">
      <dgm:prSet/>
      <dgm:spPr/>
      <dgm:t>
        <a:bodyPr/>
        <a:lstStyle/>
        <a:p>
          <a:endParaRPr kumimoji="1" lang="ja-JP" altLang="en-US"/>
        </a:p>
      </dgm:t>
    </dgm:pt>
    <dgm:pt modelId="{8635D190-FB13-4DBE-AE2B-BA80DE66B21F}">
      <dgm:prSet phldrT="[テキスト]"/>
      <dgm:spPr/>
      <dgm:t>
        <a:bodyPr/>
        <a:lstStyle/>
        <a:p>
          <a:r>
            <a:rPr kumimoji="1" lang="ja-JP" altLang="en-US" dirty="0" smtClean="0"/>
            <a:t>販売料金 </a:t>
          </a:r>
          <a:r>
            <a:rPr kumimoji="1" lang="en-US" altLang="en-US" dirty="0" smtClean="0"/>
            <a:t>5</a:t>
          </a:r>
          <a:r>
            <a:rPr kumimoji="1" lang="ja-JP" altLang="en-US" dirty="0" smtClean="0"/>
            <a:t>％</a:t>
          </a:r>
          <a:r>
            <a:rPr kumimoji="1" lang="en-US" altLang="en-US" dirty="0" smtClean="0"/>
            <a:t>OFF</a:t>
          </a:r>
          <a:endParaRPr kumimoji="1" lang="ja-JP" altLang="en-US" dirty="0"/>
        </a:p>
      </dgm:t>
    </dgm:pt>
    <dgm:pt modelId="{0348B090-0405-484D-89E0-7C7838E594A7}" type="parTrans" cxnId="{341FEA93-FE12-41BF-8D72-1D2C439BC973}">
      <dgm:prSet/>
      <dgm:spPr/>
      <dgm:t>
        <a:bodyPr/>
        <a:lstStyle/>
        <a:p>
          <a:endParaRPr kumimoji="1" lang="ja-JP" altLang="en-US"/>
        </a:p>
      </dgm:t>
    </dgm:pt>
    <dgm:pt modelId="{9296F56A-967E-49AE-92B3-3C1F5BF88355}" type="sibTrans" cxnId="{341FEA93-FE12-41BF-8D72-1D2C439BC973}">
      <dgm:prSet/>
      <dgm:spPr/>
      <dgm:t>
        <a:bodyPr/>
        <a:lstStyle/>
        <a:p>
          <a:endParaRPr kumimoji="1" lang="ja-JP" altLang="en-US"/>
        </a:p>
      </dgm:t>
    </dgm:pt>
    <dgm:pt modelId="{53203833-1BF7-4F1D-A366-9334F22309F0}" type="pres">
      <dgm:prSet presAssocID="{8460DAA2-54D2-4928-BE2F-5453DB21465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AF56F1B-7463-4240-A05E-4938A1FDE677}" type="pres">
      <dgm:prSet presAssocID="{C45AB8DA-A32C-494D-8FA9-4894AB75A1DF}" presName="boxAndChildren" presStyleCnt="0"/>
      <dgm:spPr/>
    </dgm:pt>
    <dgm:pt modelId="{FF418D7F-45F4-4C46-9532-4B15BCFFD338}" type="pres">
      <dgm:prSet presAssocID="{C45AB8DA-A32C-494D-8FA9-4894AB75A1DF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813AC2ED-BF44-46E9-8C0D-4054D57BE845}" type="pres">
      <dgm:prSet presAssocID="{C45AB8DA-A32C-494D-8FA9-4894AB75A1DF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54B34131-6AA8-49A6-AEBF-4D9421EA720F}" type="pres">
      <dgm:prSet presAssocID="{C45AB8DA-A32C-494D-8FA9-4894AB75A1DF}" presName="descendantBox" presStyleCnt="0"/>
      <dgm:spPr/>
    </dgm:pt>
    <dgm:pt modelId="{7C99A30C-ED91-48C8-8A79-A7945D95C3F7}" type="pres">
      <dgm:prSet presAssocID="{06D88F77-80BA-416B-B43C-7F8185F225D0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90E4AED-399B-44DA-8D69-6348107CB088}" type="pres">
      <dgm:prSet presAssocID="{8635D190-FB13-4DBE-AE2B-BA80DE66B21F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4BA780-B7E3-435D-B860-1D62EC193DE2}" type="pres">
      <dgm:prSet presAssocID="{CA5633E1-BF8B-4F65-9904-8D00C1B002F8}" presName="sp" presStyleCnt="0"/>
      <dgm:spPr/>
    </dgm:pt>
    <dgm:pt modelId="{D9B65BD2-BEFF-477C-8FA8-9677BA530D7E}" type="pres">
      <dgm:prSet presAssocID="{0ECA7C7E-9928-4F97-873A-77D269156028}" presName="arrowAndChildren" presStyleCnt="0"/>
      <dgm:spPr/>
    </dgm:pt>
    <dgm:pt modelId="{EAAE827E-AD3E-4232-AB14-54B31758577A}" type="pres">
      <dgm:prSet presAssocID="{0ECA7C7E-9928-4F97-873A-77D269156028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6D96C84C-B27B-40C6-969C-E5F44DC05492}" type="pres">
      <dgm:prSet presAssocID="{0ECA7C7E-9928-4F97-873A-77D269156028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D8A926AE-191A-4B92-B07C-71C00271CF54}" type="pres">
      <dgm:prSet presAssocID="{0ECA7C7E-9928-4F97-873A-77D269156028}" presName="descendantArrow" presStyleCnt="0"/>
      <dgm:spPr/>
    </dgm:pt>
    <dgm:pt modelId="{8D3EF145-B458-495A-9FB5-E54EF6E4C48D}" type="pres">
      <dgm:prSet presAssocID="{E002ADF9-A58B-4C66-BA88-E081DE440F6B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436ED-FFAB-49CE-A036-190A1ED90FBC}" type="pres">
      <dgm:prSet presAssocID="{D6297C11-F2CA-431D-A17E-B1B704A56AD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6A8C4-CAC1-4236-A128-95A522780092}" type="pres">
      <dgm:prSet presAssocID="{BD4682E3-342D-4CF6-8083-8A87608BF27A}" presName="sp" presStyleCnt="0"/>
      <dgm:spPr/>
    </dgm:pt>
    <dgm:pt modelId="{0F9C0507-F1B3-4CCB-A855-B064172D7094}" type="pres">
      <dgm:prSet presAssocID="{31BBC0C1-671F-4295-A019-0B6D2DEE9FBF}" presName="arrowAndChildren" presStyleCnt="0"/>
      <dgm:spPr/>
    </dgm:pt>
    <dgm:pt modelId="{CAC88087-F475-4952-82DC-48C879CD5284}" type="pres">
      <dgm:prSet presAssocID="{31BBC0C1-671F-4295-A019-0B6D2DEE9FBF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63DBC687-57E0-48AE-A040-B8C011DD39B3}" type="pres">
      <dgm:prSet presAssocID="{31BBC0C1-671F-4295-A019-0B6D2DEE9FBF}" presName="arrow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37BCC251-6E4D-4A04-BD1D-9044DA365A42}" type="pres">
      <dgm:prSet presAssocID="{31BBC0C1-671F-4295-A019-0B6D2DEE9FBF}" presName="descendantArrow" presStyleCnt="0"/>
      <dgm:spPr/>
    </dgm:pt>
    <dgm:pt modelId="{AEBFD0FE-C33E-488B-86D9-E5F3DC71236E}" type="pres">
      <dgm:prSet presAssocID="{900BB878-4DAA-4E85-A044-8F78A433D62B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724E4DA-A557-4AAB-8553-B5C35247FECB}" type="pres">
      <dgm:prSet presAssocID="{86F89DC1-E028-40C3-869F-7A0B4D71530E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546E406-75A1-4BFF-99BE-F27B89988262}" srcId="{8460DAA2-54D2-4928-BE2F-5453DB214651}" destId="{31BBC0C1-671F-4295-A019-0B6D2DEE9FBF}" srcOrd="0" destOrd="0" parTransId="{D550288E-CC3A-4B58-923F-CCB211B0AA7F}" sibTransId="{BD4682E3-342D-4CF6-8083-8A87608BF27A}"/>
    <dgm:cxn modelId="{F3ADD231-D610-4B79-B328-5FF79D93EB74}" srcId="{31BBC0C1-671F-4295-A019-0B6D2DEE9FBF}" destId="{900BB878-4DAA-4E85-A044-8F78A433D62B}" srcOrd="0" destOrd="0" parTransId="{28479D86-8740-41F0-AD7A-8D4EA2C108C5}" sibTransId="{876DF81C-6CD6-4078-8AA2-F398728D6B47}"/>
    <dgm:cxn modelId="{1D579BD0-20B2-48DA-94A6-08C016CE2F10}" type="presOf" srcId="{8635D190-FB13-4DBE-AE2B-BA80DE66B21F}" destId="{490E4AED-399B-44DA-8D69-6348107CB088}" srcOrd="0" destOrd="0" presId="urn:microsoft.com/office/officeart/2005/8/layout/process4"/>
    <dgm:cxn modelId="{DE55EA71-5548-43ED-A099-CC59734BAE31}" type="presOf" srcId="{E002ADF9-A58B-4C66-BA88-E081DE440F6B}" destId="{8D3EF145-B458-495A-9FB5-E54EF6E4C48D}" srcOrd="0" destOrd="0" presId="urn:microsoft.com/office/officeart/2005/8/layout/process4"/>
    <dgm:cxn modelId="{22F77D42-956F-4565-9CD5-C8CAE9C4038D}" type="presOf" srcId="{C45AB8DA-A32C-494D-8FA9-4894AB75A1DF}" destId="{FF418D7F-45F4-4C46-9532-4B15BCFFD338}" srcOrd="0" destOrd="0" presId="urn:microsoft.com/office/officeart/2005/8/layout/process4"/>
    <dgm:cxn modelId="{67FEBB45-F577-4FB1-B363-78E9E8702590}" type="presOf" srcId="{900BB878-4DAA-4E85-A044-8F78A433D62B}" destId="{AEBFD0FE-C33E-488B-86D9-E5F3DC71236E}" srcOrd="0" destOrd="0" presId="urn:microsoft.com/office/officeart/2005/8/layout/process4"/>
    <dgm:cxn modelId="{6952CEA8-7258-4B2B-9538-9225E2CA41C6}" type="presOf" srcId="{31BBC0C1-671F-4295-A019-0B6D2DEE9FBF}" destId="{CAC88087-F475-4952-82DC-48C879CD5284}" srcOrd="0" destOrd="0" presId="urn:microsoft.com/office/officeart/2005/8/layout/process4"/>
    <dgm:cxn modelId="{A1FB9075-F50C-4CAA-97FA-7E849852EA9B}" type="presOf" srcId="{0ECA7C7E-9928-4F97-873A-77D269156028}" destId="{EAAE827E-AD3E-4232-AB14-54B31758577A}" srcOrd="0" destOrd="0" presId="urn:microsoft.com/office/officeart/2005/8/layout/process4"/>
    <dgm:cxn modelId="{72291019-B243-42FA-B18A-E68E914BB526}" srcId="{C45AB8DA-A32C-494D-8FA9-4894AB75A1DF}" destId="{06D88F77-80BA-416B-B43C-7F8185F225D0}" srcOrd="0" destOrd="0" parTransId="{2F989A8C-1416-4872-83AD-A2C7EE26B701}" sibTransId="{6C5D8730-FC37-4F78-8DA6-4C0B042180BC}"/>
    <dgm:cxn modelId="{66F8F8FD-F06D-4D4D-BE27-97338913CBDB}" type="presOf" srcId="{31BBC0C1-671F-4295-A019-0B6D2DEE9FBF}" destId="{63DBC687-57E0-48AE-A040-B8C011DD39B3}" srcOrd="1" destOrd="0" presId="urn:microsoft.com/office/officeart/2005/8/layout/process4"/>
    <dgm:cxn modelId="{E2B1EF8B-44A3-40F5-A313-02E894264F93}" type="presOf" srcId="{8460DAA2-54D2-4928-BE2F-5453DB214651}" destId="{53203833-1BF7-4F1D-A366-9334F22309F0}" srcOrd="0" destOrd="0" presId="urn:microsoft.com/office/officeart/2005/8/layout/process4"/>
    <dgm:cxn modelId="{E3EADE94-074D-45A1-AF70-D489D1BD7429}" srcId="{8460DAA2-54D2-4928-BE2F-5453DB214651}" destId="{C45AB8DA-A32C-494D-8FA9-4894AB75A1DF}" srcOrd="2" destOrd="0" parTransId="{EC3ECB39-07E0-4500-85CE-7E29757A2817}" sibTransId="{08B409A8-3141-4F83-9FC1-CDE90FB94EA3}"/>
    <dgm:cxn modelId="{E5C335C6-0245-4C4B-AE4C-16B7020C8691}" srcId="{0ECA7C7E-9928-4F97-873A-77D269156028}" destId="{D6297C11-F2CA-431D-A17E-B1B704A56AD5}" srcOrd="1" destOrd="0" parTransId="{A310C84D-21D7-448A-813D-D8E390AFB214}" sibTransId="{C400B97C-E4E4-410C-AA3A-B6991551B50D}"/>
    <dgm:cxn modelId="{FEB280E6-B981-44A7-9469-18A0102A8152}" type="presOf" srcId="{0ECA7C7E-9928-4F97-873A-77D269156028}" destId="{6D96C84C-B27B-40C6-969C-E5F44DC05492}" srcOrd="1" destOrd="0" presId="urn:microsoft.com/office/officeart/2005/8/layout/process4"/>
    <dgm:cxn modelId="{320A8083-235B-452B-9A67-5E419ACFAB0C}" srcId="{31BBC0C1-671F-4295-A019-0B6D2DEE9FBF}" destId="{86F89DC1-E028-40C3-869F-7A0B4D71530E}" srcOrd="1" destOrd="0" parTransId="{0F762A15-B4D0-4716-8AA0-89C2E7AAFD2A}" sibTransId="{6424B3C9-B1AC-44F8-8238-E3EFAF404F35}"/>
    <dgm:cxn modelId="{A86C10CA-1CD3-407A-8399-A77D97FBB6F2}" srcId="{8460DAA2-54D2-4928-BE2F-5453DB214651}" destId="{0ECA7C7E-9928-4F97-873A-77D269156028}" srcOrd="1" destOrd="0" parTransId="{79DF71B7-27B1-49CE-BAC3-660EC7D3C013}" sibTransId="{CA5633E1-BF8B-4F65-9904-8D00C1B002F8}"/>
    <dgm:cxn modelId="{C5509CE0-A3ED-4615-A6D8-A6119A6387DC}" type="presOf" srcId="{86F89DC1-E028-40C3-869F-7A0B4D71530E}" destId="{8724E4DA-A557-4AAB-8553-B5C35247FECB}" srcOrd="0" destOrd="0" presId="urn:microsoft.com/office/officeart/2005/8/layout/process4"/>
    <dgm:cxn modelId="{341FEA93-FE12-41BF-8D72-1D2C439BC973}" srcId="{C45AB8DA-A32C-494D-8FA9-4894AB75A1DF}" destId="{8635D190-FB13-4DBE-AE2B-BA80DE66B21F}" srcOrd="1" destOrd="0" parTransId="{0348B090-0405-484D-89E0-7C7838E594A7}" sibTransId="{9296F56A-967E-49AE-92B3-3C1F5BF88355}"/>
    <dgm:cxn modelId="{5D711011-64D9-4F3C-87AE-5F70BC45A7A6}" type="presOf" srcId="{06D88F77-80BA-416B-B43C-7F8185F225D0}" destId="{7C99A30C-ED91-48C8-8A79-A7945D95C3F7}" srcOrd="0" destOrd="0" presId="urn:microsoft.com/office/officeart/2005/8/layout/process4"/>
    <dgm:cxn modelId="{DEE13EDD-96D9-4356-B4F4-E8443EB6EC19}" srcId="{0ECA7C7E-9928-4F97-873A-77D269156028}" destId="{E002ADF9-A58B-4C66-BA88-E081DE440F6B}" srcOrd="0" destOrd="0" parTransId="{03532FD2-9C4E-4F4C-8A73-0C02E6C28033}" sibTransId="{C271A828-170B-4039-B203-919A53520EAE}"/>
    <dgm:cxn modelId="{9ADB9AE6-7A75-4DBC-9674-39B2BD240F26}" type="presOf" srcId="{C45AB8DA-A32C-494D-8FA9-4894AB75A1DF}" destId="{813AC2ED-BF44-46E9-8C0D-4054D57BE845}" srcOrd="1" destOrd="0" presId="urn:microsoft.com/office/officeart/2005/8/layout/process4"/>
    <dgm:cxn modelId="{E8CA8ED3-7759-488E-8A49-A59AF1610677}" type="presOf" srcId="{D6297C11-F2CA-431D-A17E-B1B704A56AD5}" destId="{57F436ED-FFAB-49CE-A036-190A1ED90FBC}" srcOrd="0" destOrd="0" presId="urn:microsoft.com/office/officeart/2005/8/layout/process4"/>
    <dgm:cxn modelId="{389CDF43-E5ED-49AB-A38C-D980DA76EE4F}" type="presParOf" srcId="{53203833-1BF7-4F1D-A366-9334F22309F0}" destId="{FAF56F1B-7463-4240-A05E-4938A1FDE677}" srcOrd="0" destOrd="0" presId="urn:microsoft.com/office/officeart/2005/8/layout/process4"/>
    <dgm:cxn modelId="{14E94CAB-3EAD-4E3C-87C9-8EF57AFFBD74}" type="presParOf" srcId="{FAF56F1B-7463-4240-A05E-4938A1FDE677}" destId="{FF418D7F-45F4-4C46-9532-4B15BCFFD338}" srcOrd="0" destOrd="0" presId="urn:microsoft.com/office/officeart/2005/8/layout/process4"/>
    <dgm:cxn modelId="{7D7F7B3D-EE30-4968-9AD1-BA6F8C2CC66B}" type="presParOf" srcId="{FAF56F1B-7463-4240-A05E-4938A1FDE677}" destId="{813AC2ED-BF44-46E9-8C0D-4054D57BE845}" srcOrd="1" destOrd="0" presId="urn:microsoft.com/office/officeart/2005/8/layout/process4"/>
    <dgm:cxn modelId="{24EEEA1C-8458-4A5F-8368-F1D22E3F506F}" type="presParOf" srcId="{FAF56F1B-7463-4240-A05E-4938A1FDE677}" destId="{54B34131-6AA8-49A6-AEBF-4D9421EA720F}" srcOrd="2" destOrd="0" presId="urn:microsoft.com/office/officeart/2005/8/layout/process4"/>
    <dgm:cxn modelId="{B663A088-10AB-4C32-B481-0A4C9310E141}" type="presParOf" srcId="{54B34131-6AA8-49A6-AEBF-4D9421EA720F}" destId="{7C99A30C-ED91-48C8-8A79-A7945D95C3F7}" srcOrd="0" destOrd="0" presId="urn:microsoft.com/office/officeart/2005/8/layout/process4"/>
    <dgm:cxn modelId="{3B08F577-5B51-4C5F-9F15-7A9A762F2D01}" type="presParOf" srcId="{54B34131-6AA8-49A6-AEBF-4D9421EA720F}" destId="{490E4AED-399B-44DA-8D69-6348107CB088}" srcOrd="1" destOrd="0" presId="urn:microsoft.com/office/officeart/2005/8/layout/process4"/>
    <dgm:cxn modelId="{27EBC4FE-E28A-4CE9-9B1E-EDA019E8E0A2}" type="presParOf" srcId="{53203833-1BF7-4F1D-A366-9334F22309F0}" destId="{914BA780-B7E3-435D-B860-1D62EC193DE2}" srcOrd="1" destOrd="0" presId="urn:microsoft.com/office/officeart/2005/8/layout/process4"/>
    <dgm:cxn modelId="{4B129705-1016-49F8-9983-58CA6F046D69}" type="presParOf" srcId="{53203833-1BF7-4F1D-A366-9334F22309F0}" destId="{D9B65BD2-BEFF-477C-8FA8-9677BA530D7E}" srcOrd="2" destOrd="0" presId="urn:microsoft.com/office/officeart/2005/8/layout/process4"/>
    <dgm:cxn modelId="{B793B844-464E-4F2D-BFAD-12F3DA8CBCE0}" type="presParOf" srcId="{D9B65BD2-BEFF-477C-8FA8-9677BA530D7E}" destId="{EAAE827E-AD3E-4232-AB14-54B31758577A}" srcOrd="0" destOrd="0" presId="urn:microsoft.com/office/officeart/2005/8/layout/process4"/>
    <dgm:cxn modelId="{A134ECCD-E0B0-408D-8E0F-948546122C04}" type="presParOf" srcId="{D9B65BD2-BEFF-477C-8FA8-9677BA530D7E}" destId="{6D96C84C-B27B-40C6-969C-E5F44DC05492}" srcOrd="1" destOrd="0" presId="urn:microsoft.com/office/officeart/2005/8/layout/process4"/>
    <dgm:cxn modelId="{4696064D-2498-4214-9963-04224A919758}" type="presParOf" srcId="{D9B65BD2-BEFF-477C-8FA8-9677BA530D7E}" destId="{D8A926AE-191A-4B92-B07C-71C00271CF54}" srcOrd="2" destOrd="0" presId="urn:microsoft.com/office/officeart/2005/8/layout/process4"/>
    <dgm:cxn modelId="{3E7735D6-53E5-4A61-A532-5C4D9C68BB6D}" type="presParOf" srcId="{D8A926AE-191A-4B92-B07C-71C00271CF54}" destId="{8D3EF145-B458-495A-9FB5-E54EF6E4C48D}" srcOrd="0" destOrd="0" presId="urn:microsoft.com/office/officeart/2005/8/layout/process4"/>
    <dgm:cxn modelId="{CCD9534B-4B6B-47E6-BB96-28987CEEF682}" type="presParOf" srcId="{D8A926AE-191A-4B92-B07C-71C00271CF54}" destId="{57F436ED-FFAB-49CE-A036-190A1ED90FBC}" srcOrd="1" destOrd="0" presId="urn:microsoft.com/office/officeart/2005/8/layout/process4"/>
    <dgm:cxn modelId="{CA83B9F1-0686-4D81-A519-CB1F11FEA42B}" type="presParOf" srcId="{53203833-1BF7-4F1D-A366-9334F22309F0}" destId="{25E6A8C4-CAC1-4236-A128-95A522780092}" srcOrd="3" destOrd="0" presId="urn:microsoft.com/office/officeart/2005/8/layout/process4"/>
    <dgm:cxn modelId="{F5482766-6FD3-40D4-A57B-41A2C20499F6}" type="presParOf" srcId="{53203833-1BF7-4F1D-A366-9334F22309F0}" destId="{0F9C0507-F1B3-4CCB-A855-B064172D7094}" srcOrd="4" destOrd="0" presId="urn:microsoft.com/office/officeart/2005/8/layout/process4"/>
    <dgm:cxn modelId="{95360F0C-7FB8-43C0-B6CA-C90370EDA502}" type="presParOf" srcId="{0F9C0507-F1B3-4CCB-A855-B064172D7094}" destId="{CAC88087-F475-4952-82DC-48C879CD5284}" srcOrd="0" destOrd="0" presId="urn:microsoft.com/office/officeart/2005/8/layout/process4"/>
    <dgm:cxn modelId="{1FD3FF27-B208-4609-A278-0DCF93D372F8}" type="presParOf" srcId="{0F9C0507-F1B3-4CCB-A855-B064172D7094}" destId="{63DBC687-57E0-48AE-A040-B8C011DD39B3}" srcOrd="1" destOrd="0" presId="urn:microsoft.com/office/officeart/2005/8/layout/process4"/>
    <dgm:cxn modelId="{DBF0A1AF-5570-4954-88D8-F447566A2D8C}" type="presParOf" srcId="{0F9C0507-F1B3-4CCB-A855-B064172D7094}" destId="{37BCC251-6E4D-4A04-BD1D-9044DA365A42}" srcOrd="2" destOrd="0" presId="urn:microsoft.com/office/officeart/2005/8/layout/process4"/>
    <dgm:cxn modelId="{EEE3448E-57F3-4B8F-8318-3CA27C2F316C}" type="presParOf" srcId="{37BCC251-6E4D-4A04-BD1D-9044DA365A42}" destId="{AEBFD0FE-C33E-488B-86D9-E5F3DC71236E}" srcOrd="0" destOrd="0" presId="urn:microsoft.com/office/officeart/2005/8/layout/process4"/>
    <dgm:cxn modelId="{974BF399-F72B-4C70-BA12-2B3346C99B57}" type="presParOf" srcId="{37BCC251-6E4D-4A04-BD1D-9044DA365A42}" destId="{8724E4DA-A557-4AAB-8553-B5C35247FEC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AC2ED-BF44-46E9-8C0D-4054D57BE845}">
      <dsp:nvSpPr>
        <dsp:cNvPr id="0" name=""/>
        <dsp:cNvSpPr/>
      </dsp:nvSpPr>
      <dsp:spPr>
        <a:xfrm>
          <a:off x="0" y="3574809"/>
          <a:ext cx="8915400" cy="11733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1700" kern="1200" dirty="0" smtClean="0"/>
            <a:t>2,000</a:t>
          </a:r>
          <a:r>
            <a:rPr kumimoji="1" lang="ja-JP" altLang="en-US" sz="1700" kern="1200" dirty="0" smtClean="0"/>
            <a:t>～</a:t>
          </a:r>
          <a:r>
            <a:rPr kumimoji="1" lang="en-US" altLang="en-US" sz="1700" kern="1200" dirty="0" smtClean="0"/>
            <a:t>2,999</a:t>
          </a:r>
          <a:r>
            <a:rPr kumimoji="1" lang="ja-JP" altLang="en-US" sz="1700" kern="1200" dirty="0" smtClean="0"/>
            <a:t>ポイント</a:t>
          </a:r>
          <a:endParaRPr kumimoji="1" lang="ja-JP" altLang="en-US" sz="1700" kern="1200" dirty="0"/>
        </a:p>
      </dsp:txBody>
      <dsp:txXfrm>
        <a:off x="0" y="3574809"/>
        <a:ext cx="8915400" cy="633599"/>
      </dsp:txXfrm>
    </dsp:sp>
    <dsp:sp modelId="{7C99A30C-ED91-48C8-8A79-A7945D95C3F7}">
      <dsp:nvSpPr>
        <dsp:cNvPr id="0" name=""/>
        <dsp:cNvSpPr/>
      </dsp:nvSpPr>
      <dsp:spPr>
        <a:xfrm>
          <a:off x="0" y="4184942"/>
          <a:ext cx="4457699" cy="5397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レンタル料金 </a:t>
          </a:r>
          <a:r>
            <a:rPr kumimoji="1" lang="en-US" altLang="en-US" sz="2100" kern="1200" dirty="0" smtClean="0"/>
            <a:t>20</a:t>
          </a:r>
          <a:r>
            <a:rPr kumimoji="1" lang="ja-JP" altLang="en-US" sz="2100" kern="1200" dirty="0" smtClean="0"/>
            <a:t>％</a:t>
          </a:r>
          <a:r>
            <a:rPr kumimoji="1" lang="en-US" altLang="en-US" sz="2100" kern="1200" dirty="0" smtClean="0"/>
            <a:t>OFF</a:t>
          </a:r>
          <a:endParaRPr kumimoji="1" lang="ja-JP" altLang="en-US" sz="2100" kern="1200" dirty="0"/>
        </a:p>
      </dsp:txBody>
      <dsp:txXfrm>
        <a:off x="0" y="4184942"/>
        <a:ext cx="4457699" cy="539732"/>
      </dsp:txXfrm>
    </dsp:sp>
    <dsp:sp modelId="{490E4AED-399B-44DA-8D69-6348107CB088}">
      <dsp:nvSpPr>
        <dsp:cNvPr id="0" name=""/>
        <dsp:cNvSpPr/>
      </dsp:nvSpPr>
      <dsp:spPr>
        <a:xfrm>
          <a:off x="4457700" y="4184942"/>
          <a:ext cx="4457699" cy="5397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販売料金 </a:t>
          </a:r>
          <a:r>
            <a:rPr kumimoji="1" lang="en-US" altLang="en-US" sz="2100" kern="1200" dirty="0" smtClean="0"/>
            <a:t>5</a:t>
          </a:r>
          <a:r>
            <a:rPr kumimoji="1" lang="ja-JP" altLang="en-US" sz="2100" kern="1200" dirty="0" smtClean="0"/>
            <a:t>％</a:t>
          </a:r>
          <a:r>
            <a:rPr kumimoji="1" lang="en-US" altLang="en-US" sz="2100" kern="1200" dirty="0" smtClean="0"/>
            <a:t>OFF</a:t>
          </a:r>
          <a:endParaRPr kumimoji="1" lang="ja-JP" altLang="en-US" sz="2100" kern="1200" dirty="0"/>
        </a:p>
      </dsp:txBody>
      <dsp:txXfrm>
        <a:off x="4457700" y="4184942"/>
        <a:ext cx="4457699" cy="539732"/>
      </dsp:txXfrm>
    </dsp:sp>
    <dsp:sp modelId="{6D96C84C-B27B-40C6-969C-E5F44DC05492}">
      <dsp:nvSpPr>
        <dsp:cNvPr id="0" name=""/>
        <dsp:cNvSpPr/>
      </dsp:nvSpPr>
      <dsp:spPr>
        <a:xfrm rot="10800000">
          <a:off x="0" y="1787824"/>
          <a:ext cx="8915400" cy="180458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1700" kern="1200" dirty="0" smtClean="0"/>
            <a:t>1,000</a:t>
          </a:r>
          <a:r>
            <a:rPr kumimoji="1" lang="ja-JP" altLang="en-US" sz="1700" kern="1200" dirty="0" smtClean="0"/>
            <a:t>～</a:t>
          </a:r>
          <a:r>
            <a:rPr kumimoji="1" lang="en-US" altLang="en-US" sz="1700" kern="1200" dirty="0" smtClean="0"/>
            <a:t>1,999</a:t>
          </a:r>
          <a:r>
            <a:rPr kumimoji="1" lang="ja-JP" altLang="en-US" sz="1700" kern="1200" dirty="0" smtClean="0"/>
            <a:t>ポイント</a:t>
          </a:r>
          <a:endParaRPr kumimoji="1" lang="ja-JP" altLang="en-US" sz="1700" kern="1200" dirty="0"/>
        </a:p>
      </dsp:txBody>
      <dsp:txXfrm rot="-10800000">
        <a:off x="0" y="1787824"/>
        <a:ext cx="8915400" cy="633409"/>
      </dsp:txXfrm>
    </dsp:sp>
    <dsp:sp modelId="{8D3EF145-B458-495A-9FB5-E54EF6E4C48D}">
      <dsp:nvSpPr>
        <dsp:cNvPr id="0" name=""/>
        <dsp:cNvSpPr/>
      </dsp:nvSpPr>
      <dsp:spPr>
        <a:xfrm>
          <a:off x="0" y="2421233"/>
          <a:ext cx="4457699" cy="539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レンタル料金 </a:t>
          </a:r>
          <a:r>
            <a:rPr kumimoji="1" lang="en-US" altLang="en-US" sz="2100" kern="1200" dirty="0" smtClean="0"/>
            <a:t>10</a:t>
          </a:r>
          <a:r>
            <a:rPr kumimoji="1" lang="ja-JP" altLang="en-US" sz="2100" kern="1200" dirty="0" smtClean="0"/>
            <a:t>％</a:t>
          </a:r>
          <a:r>
            <a:rPr kumimoji="1" lang="en-US" altLang="en-US" sz="2100" kern="1200" dirty="0" smtClean="0"/>
            <a:t>OFF</a:t>
          </a:r>
          <a:endParaRPr kumimoji="1" lang="ja-JP" altLang="en-US" sz="2100" kern="1200" dirty="0"/>
        </a:p>
      </dsp:txBody>
      <dsp:txXfrm>
        <a:off x="0" y="2421233"/>
        <a:ext cx="4457699" cy="539570"/>
      </dsp:txXfrm>
    </dsp:sp>
    <dsp:sp modelId="{57F436ED-FFAB-49CE-A036-190A1ED90FBC}">
      <dsp:nvSpPr>
        <dsp:cNvPr id="0" name=""/>
        <dsp:cNvSpPr/>
      </dsp:nvSpPr>
      <dsp:spPr>
        <a:xfrm>
          <a:off x="4457700" y="2421233"/>
          <a:ext cx="4457699" cy="539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販売割引 なし</a:t>
          </a:r>
          <a:endParaRPr kumimoji="1" lang="ja-JP" altLang="en-US" sz="2100" kern="1200" dirty="0"/>
        </a:p>
      </dsp:txBody>
      <dsp:txXfrm>
        <a:off x="4457700" y="2421233"/>
        <a:ext cx="4457699" cy="539570"/>
      </dsp:txXfrm>
    </dsp:sp>
    <dsp:sp modelId="{63DBC687-57E0-48AE-A040-B8C011DD39B3}">
      <dsp:nvSpPr>
        <dsp:cNvPr id="0" name=""/>
        <dsp:cNvSpPr/>
      </dsp:nvSpPr>
      <dsp:spPr>
        <a:xfrm rot="10800000">
          <a:off x="0" y="839"/>
          <a:ext cx="8915400" cy="180458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700" kern="1200" dirty="0" smtClean="0"/>
            <a:t>0</a:t>
          </a:r>
          <a:r>
            <a:rPr kumimoji="1" lang="ja-JP" altLang="en-US" sz="1700" kern="1200" dirty="0" smtClean="0"/>
            <a:t>～</a:t>
          </a:r>
          <a:r>
            <a:rPr kumimoji="1" lang="en-US" altLang="ja-JP" sz="1700" kern="1200" dirty="0" smtClean="0"/>
            <a:t>999</a:t>
          </a:r>
          <a:r>
            <a:rPr kumimoji="1" lang="ja-JP" altLang="en-US" sz="1700" kern="1200" dirty="0" smtClean="0"/>
            <a:t>ポイント</a:t>
          </a:r>
          <a:endParaRPr kumimoji="1" lang="ja-JP" altLang="en-US" sz="1700" kern="1200" dirty="0"/>
        </a:p>
      </dsp:txBody>
      <dsp:txXfrm rot="-10800000">
        <a:off x="0" y="839"/>
        <a:ext cx="8915400" cy="633409"/>
      </dsp:txXfrm>
    </dsp:sp>
    <dsp:sp modelId="{AEBFD0FE-C33E-488B-86D9-E5F3DC71236E}">
      <dsp:nvSpPr>
        <dsp:cNvPr id="0" name=""/>
        <dsp:cNvSpPr/>
      </dsp:nvSpPr>
      <dsp:spPr>
        <a:xfrm>
          <a:off x="0" y="634248"/>
          <a:ext cx="4457699" cy="539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割引なし</a:t>
          </a:r>
          <a:endParaRPr kumimoji="1" lang="ja-JP" altLang="en-US" sz="2100" kern="1200" dirty="0"/>
        </a:p>
      </dsp:txBody>
      <dsp:txXfrm>
        <a:off x="0" y="634248"/>
        <a:ext cx="4457699" cy="539570"/>
      </dsp:txXfrm>
    </dsp:sp>
    <dsp:sp modelId="{8724E4DA-A557-4AAB-8553-B5C35247FECB}">
      <dsp:nvSpPr>
        <dsp:cNvPr id="0" name=""/>
        <dsp:cNvSpPr/>
      </dsp:nvSpPr>
      <dsp:spPr>
        <a:xfrm>
          <a:off x="4457700" y="634248"/>
          <a:ext cx="4457699" cy="5395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100" kern="1200"/>
        </a:p>
      </dsp:txBody>
      <dsp:txXfrm>
        <a:off x="4457700" y="634248"/>
        <a:ext cx="4457699" cy="539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746881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残存ポイントと割引特典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5928779"/>
              </p:ext>
            </p:extLst>
          </p:nvPr>
        </p:nvGraphicFramePr>
        <p:xfrm>
          <a:off x="2589213" y="1563329"/>
          <a:ext cx="8915400" cy="4748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21251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</TotalTime>
  <Words>193</Words>
  <Application>Microsoft Office PowerPoint</Application>
  <PresentationFormat>ワイド画面</PresentationFormat>
  <Paragraphs>59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39</cp:revision>
  <dcterms:created xsi:type="dcterms:W3CDTF">2014-02-26T09:24:13Z</dcterms:created>
  <dcterms:modified xsi:type="dcterms:W3CDTF">2014-03-20T14:49:01Z</dcterms:modified>
</cp:coreProperties>
</file>