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1199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7449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4931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6120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9169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473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9354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6028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410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145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2180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6ACC8-5715-4DF1-87C7-B168978C0759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8319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40345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44677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15</Words>
  <Application>Microsoft Office PowerPoint</Application>
  <PresentationFormat>ワイド画面</PresentationFormat>
  <Paragraphs>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新規店舗の出店概要</vt:lpstr>
      <vt:lpstr>出店概要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2</cp:revision>
  <dcterms:created xsi:type="dcterms:W3CDTF">2014-02-26T09:24:13Z</dcterms:created>
  <dcterms:modified xsi:type="dcterms:W3CDTF">2014-03-01T13:48:39Z</dcterms:modified>
</cp:coreProperties>
</file>