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1E82E4-5128-4337-A7BB-5CA607A57400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8DC495A-375B-4284-8EB6-49059DDD1391}">
      <dgm:prSet phldrT="[テキスト]"/>
      <dgm:spPr/>
      <dgm:t>
        <a:bodyPr/>
        <a:lstStyle/>
        <a:p>
          <a:r>
            <a:rPr kumimoji="1" lang="ja-JP" altLang="en-US" b="1" dirty="0" smtClean="0">
              <a:latin typeface="+mj-ea"/>
              <a:ea typeface="+mj-ea"/>
            </a:rPr>
            <a:t>生産工場</a:t>
          </a:r>
          <a:endParaRPr kumimoji="1" lang="ja-JP" altLang="en-US" b="1" dirty="0">
            <a:latin typeface="+mj-ea"/>
            <a:ea typeface="+mj-ea"/>
          </a:endParaRPr>
        </a:p>
      </dgm:t>
    </dgm:pt>
    <dgm:pt modelId="{8E523FE6-22D4-480E-8981-E3C7B6869D2B}" type="parTrans" cxnId="{7FDE231E-834C-45B1-B06C-10BA3C8F66B3}">
      <dgm:prSet/>
      <dgm:spPr/>
      <dgm:t>
        <a:bodyPr/>
        <a:lstStyle/>
        <a:p>
          <a:endParaRPr kumimoji="1" lang="ja-JP" altLang="en-US" b="1">
            <a:latin typeface="+mj-ea"/>
            <a:ea typeface="+mj-ea"/>
          </a:endParaRPr>
        </a:p>
      </dgm:t>
    </dgm:pt>
    <dgm:pt modelId="{524BE92E-C6B7-42E9-8144-E51810E46ED2}" type="sibTrans" cxnId="{7FDE231E-834C-45B1-B06C-10BA3C8F66B3}">
      <dgm:prSet/>
      <dgm:spPr/>
      <dgm:t>
        <a:bodyPr/>
        <a:lstStyle/>
        <a:p>
          <a:endParaRPr kumimoji="1" lang="ja-JP" altLang="en-US" b="1">
            <a:latin typeface="+mj-ea"/>
            <a:ea typeface="+mj-ea"/>
          </a:endParaRPr>
        </a:p>
      </dgm:t>
    </dgm:pt>
    <dgm:pt modelId="{9ECA26D2-3191-429A-8DFF-77A6BF701B12}">
      <dgm:prSet phldrT="[テキスト]"/>
      <dgm:spPr/>
      <dgm:t>
        <a:bodyPr/>
        <a:lstStyle/>
        <a:p>
          <a:r>
            <a:rPr kumimoji="1" lang="ja-JP" altLang="en-US" b="1" dirty="0" smtClean="0">
              <a:latin typeface="+mj-ea"/>
              <a:ea typeface="+mj-ea"/>
            </a:rPr>
            <a:t>小売店</a:t>
          </a:r>
          <a:endParaRPr kumimoji="1" lang="ja-JP" altLang="en-US" b="1" dirty="0">
            <a:latin typeface="+mj-ea"/>
            <a:ea typeface="+mj-ea"/>
          </a:endParaRPr>
        </a:p>
      </dgm:t>
    </dgm:pt>
    <dgm:pt modelId="{7D45D575-4540-4B07-9DAC-C1188FE33966}" type="parTrans" cxnId="{75223D19-5167-4FA9-93E9-857E96E27748}">
      <dgm:prSet/>
      <dgm:spPr/>
      <dgm:t>
        <a:bodyPr/>
        <a:lstStyle/>
        <a:p>
          <a:endParaRPr kumimoji="1" lang="ja-JP" altLang="en-US" b="1">
            <a:latin typeface="+mj-ea"/>
            <a:ea typeface="+mj-ea"/>
          </a:endParaRPr>
        </a:p>
      </dgm:t>
    </dgm:pt>
    <dgm:pt modelId="{3A840D18-C8CC-4525-B4CD-D7E430C5B1AB}" type="sibTrans" cxnId="{75223D19-5167-4FA9-93E9-857E96E27748}">
      <dgm:prSet/>
      <dgm:spPr/>
      <dgm:t>
        <a:bodyPr/>
        <a:lstStyle/>
        <a:p>
          <a:endParaRPr kumimoji="1" lang="ja-JP" altLang="en-US" b="1">
            <a:latin typeface="+mj-ea"/>
            <a:ea typeface="+mj-ea"/>
          </a:endParaRPr>
        </a:p>
      </dgm:t>
    </dgm:pt>
    <dgm:pt modelId="{3AE993F6-8FC7-473F-9B47-B7550B466EC0}">
      <dgm:prSet phldrT="[テキスト]"/>
      <dgm:spPr/>
      <dgm:t>
        <a:bodyPr/>
        <a:lstStyle/>
        <a:p>
          <a:r>
            <a:rPr kumimoji="1" lang="ja-JP" altLang="en-US" b="1" dirty="0" smtClean="0">
              <a:latin typeface="+mj-ea"/>
              <a:ea typeface="+mj-ea"/>
            </a:rPr>
            <a:t>消費者</a:t>
          </a:r>
          <a:endParaRPr kumimoji="1" lang="ja-JP" altLang="en-US" b="1" dirty="0">
            <a:latin typeface="+mj-ea"/>
            <a:ea typeface="+mj-ea"/>
          </a:endParaRPr>
        </a:p>
      </dgm:t>
    </dgm:pt>
    <dgm:pt modelId="{C6779C73-5371-4884-A980-FFFFC6B1E300}" type="parTrans" cxnId="{4B6F2B50-C224-4485-9291-BBF5A18246B5}">
      <dgm:prSet/>
      <dgm:spPr/>
      <dgm:t>
        <a:bodyPr/>
        <a:lstStyle/>
        <a:p>
          <a:endParaRPr kumimoji="1" lang="ja-JP" altLang="en-US" b="1">
            <a:latin typeface="+mj-ea"/>
            <a:ea typeface="+mj-ea"/>
          </a:endParaRPr>
        </a:p>
      </dgm:t>
    </dgm:pt>
    <dgm:pt modelId="{D5901A2F-8545-40F2-BFA6-40F12E504044}" type="sibTrans" cxnId="{4B6F2B50-C224-4485-9291-BBF5A18246B5}">
      <dgm:prSet/>
      <dgm:spPr/>
      <dgm:t>
        <a:bodyPr/>
        <a:lstStyle/>
        <a:p>
          <a:endParaRPr kumimoji="1" lang="ja-JP" altLang="en-US" b="1">
            <a:latin typeface="+mj-ea"/>
            <a:ea typeface="+mj-ea"/>
          </a:endParaRPr>
        </a:p>
      </dgm:t>
    </dgm:pt>
    <dgm:pt modelId="{2C274437-1D3B-41B8-B0CD-47E19DC98F87}">
      <dgm:prSet phldrT="[テキスト]"/>
      <dgm:spPr/>
      <dgm:t>
        <a:bodyPr/>
        <a:lstStyle/>
        <a:p>
          <a:r>
            <a:rPr kumimoji="1" lang="ja-JP" altLang="en-US" b="1" dirty="0" smtClean="0">
              <a:latin typeface="+mj-ea"/>
              <a:ea typeface="+mj-ea"/>
            </a:rPr>
            <a:t>回収業者</a:t>
          </a:r>
          <a:endParaRPr kumimoji="1" lang="ja-JP" altLang="en-US" b="1" dirty="0">
            <a:latin typeface="+mj-ea"/>
            <a:ea typeface="+mj-ea"/>
          </a:endParaRPr>
        </a:p>
      </dgm:t>
    </dgm:pt>
    <dgm:pt modelId="{4FE2A5BD-7134-4AC9-99C5-8ED6C61137DE}" type="parTrans" cxnId="{5D4A2440-E93E-4034-BEC8-D2DD0DA6B63D}">
      <dgm:prSet/>
      <dgm:spPr/>
      <dgm:t>
        <a:bodyPr/>
        <a:lstStyle/>
        <a:p>
          <a:endParaRPr kumimoji="1" lang="ja-JP" altLang="en-US" b="1">
            <a:latin typeface="+mj-ea"/>
            <a:ea typeface="+mj-ea"/>
          </a:endParaRPr>
        </a:p>
      </dgm:t>
    </dgm:pt>
    <dgm:pt modelId="{9ABAFBC1-2BF1-404A-87EF-DDF58F68198D}" type="sibTrans" cxnId="{5D4A2440-E93E-4034-BEC8-D2DD0DA6B63D}">
      <dgm:prSet/>
      <dgm:spPr/>
      <dgm:t>
        <a:bodyPr/>
        <a:lstStyle/>
        <a:p>
          <a:endParaRPr kumimoji="1" lang="ja-JP" altLang="en-US" b="1">
            <a:latin typeface="+mj-ea"/>
            <a:ea typeface="+mj-ea"/>
          </a:endParaRPr>
        </a:p>
      </dgm:t>
    </dgm:pt>
    <dgm:pt modelId="{04AE4E37-06A2-4DC2-A33D-4E9E3AFEE560}">
      <dgm:prSet phldrT="[テキスト]" custT="1"/>
      <dgm:spPr/>
      <dgm:t>
        <a:bodyPr/>
        <a:lstStyle/>
        <a:p>
          <a:pPr>
            <a:lnSpc>
              <a:spcPct val="90000"/>
            </a:lnSpc>
            <a:spcBef>
              <a:spcPts val="0"/>
            </a:spcBef>
            <a:spcAft>
              <a:spcPts val="0"/>
            </a:spcAft>
          </a:pPr>
          <a:r>
            <a:rPr kumimoji="1" lang="ja-JP" altLang="en-US" sz="1800" b="1" dirty="0" smtClean="0">
              <a:latin typeface="+mj-ea"/>
              <a:ea typeface="+mj-ea"/>
            </a:rPr>
            <a:t>リサイクル</a:t>
          </a:r>
          <a:endParaRPr kumimoji="1" lang="en-US" altLang="ja-JP" sz="1800" b="1" dirty="0" smtClean="0">
            <a:latin typeface="+mj-ea"/>
            <a:ea typeface="+mj-ea"/>
          </a:endParaRPr>
        </a:p>
        <a:p>
          <a:pPr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800" b="1" dirty="0" smtClean="0">
              <a:latin typeface="+mj-ea"/>
              <a:ea typeface="+mj-ea"/>
            </a:rPr>
            <a:t>施設</a:t>
          </a:r>
          <a:endParaRPr kumimoji="1" lang="ja-JP" altLang="en-US" sz="1800" b="1" dirty="0">
            <a:latin typeface="+mj-ea"/>
            <a:ea typeface="+mj-ea"/>
          </a:endParaRPr>
        </a:p>
      </dgm:t>
    </dgm:pt>
    <dgm:pt modelId="{2D88C4AE-89D4-440E-94B0-419018636CF5}" type="parTrans" cxnId="{511A3000-4CB6-4E77-BEC0-B501E2A82C0A}">
      <dgm:prSet/>
      <dgm:spPr/>
      <dgm:t>
        <a:bodyPr/>
        <a:lstStyle/>
        <a:p>
          <a:endParaRPr kumimoji="1" lang="ja-JP" altLang="en-US" b="1">
            <a:latin typeface="+mj-ea"/>
            <a:ea typeface="+mj-ea"/>
          </a:endParaRPr>
        </a:p>
      </dgm:t>
    </dgm:pt>
    <dgm:pt modelId="{212A6C99-261E-4AAF-9115-EC67A37299C3}" type="sibTrans" cxnId="{511A3000-4CB6-4E77-BEC0-B501E2A82C0A}">
      <dgm:prSet/>
      <dgm:spPr/>
      <dgm:t>
        <a:bodyPr/>
        <a:lstStyle/>
        <a:p>
          <a:endParaRPr kumimoji="1" lang="ja-JP" altLang="en-US" b="1">
            <a:latin typeface="+mj-ea"/>
            <a:ea typeface="+mj-ea"/>
          </a:endParaRPr>
        </a:p>
      </dgm:t>
    </dgm:pt>
    <dgm:pt modelId="{FE1289BD-F554-47D4-AB3A-8CE5C65B11FB}" type="pres">
      <dgm:prSet presAssocID="{1D1E82E4-5128-4337-A7BB-5CA607A57400}" presName="cycle" presStyleCnt="0">
        <dgm:presLayoutVars>
          <dgm:dir/>
          <dgm:resizeHandles val="exact"/>
        </dgm:presLayoutVars>
      </dgm:prSet>
      <dgm:spPr/>
    </dgm:pt>
    <dgm:pt modelId="{546CFB5D-1221-44EE-93DE-D2B1B15475B7}" type="pres">
      <dgm:prSet presAssocID="{98DC495A-375B-4284-8EB6-49059DDD1391}" presName="node" presStyleLbl="node1" presStyleIdx="0" presStyleCnt="5">
        <dgm:presLayoutVars>
          <dgm:bulletEnabled val="1"/>
        </dgm:presLayoutVars>
      </dgm:prSet>
      <dgm:spPr/>
    </dgm:pt>
    <dgm:pt modelId="{1E4387C8-2387-4F9A-89E8-E9EFECE19946}" type="pres">
      <dgm:prSet presAssocID="{98DC495A-375B-4284-8EB6-49059DDD1391}" presName="spNode" presStyleCnt="0"/>
      <dgm:spPr/>
    </dgm:pt>
    <dgm:pt modelId="{10EC457F-0D71-44F1-8FB5-2C3685A5ED18}" type="pres">
      <dgm:prSet presAssocID="{524BE92E-C6B7-42E9-8144-E51810E46ED2}" presName="sibTrans" presStyleLbl="sibTrans1D1" presStyleIdx="0" presStyleCnt="5"/>
      <dgm:spPr/>
    </dgm:pt>
    <dgm:pt modelId="{5535541E-72CA-4954-8CC8-5C758C632B7E}" type="pres">
      <dgm:prSet presAssocID="{9ECA26D2-3191-429A-8DFF-77A6BF701B12}" presName="node" presStyleLbl="node1" presStyleIdx="1" presStyleCnt="5">
        <dgm:presLayoutVars>
          <dgm:bulletEnabled val="1"/>
        </dgm:presLayoutVars>
      </dgm:prSet>
      <dgm:spPr/>
    </dgm:pt>
    <dgm:pt modelId="{96CBFAF6-834C-48C7-8CE7-DBB9030892A1}" type="pres">
      <dgm:prSet presAssocID="{9ECA26D2-3191-429A-8DFF-77A6BF701B12}" presName="spNode" presStyleCnt="0"/>
      <dgm:spPr/>
    </dgm:pt>
    <dgm:pt modelId="{4DB9F5B9-FC7B-4FEE-8BD2-FF1D43F298AA}" type="pres">
      <dgm:prSet presAssocID="{3A840D18-C8CC-4525-B4CD-D7E430C5B1AB}" presName="sibTrans" presStyleLbl="sibTrans1D1" presStyleIdx="1" presStyleCnt="5"/>
      <dgm:spPr/>
    </dgm:pt>
    <dgm:pt modelId="{9D01B020-BD8B-46D0-AD0A-FCF634315E43}" type="pres">
      <dgm:prSet presAssocID="{3AE993F6-8FC7-473F-9B47-B7550B466EC0}" presName="node" presStyleLbl="node1" presStyleIdx="2" presStyleCnt="5">
        <dgm:presLayoutVars>
          <dgm:bulletEnabled val="1"/>
        </dgm:presLayoutVars>
      </dgm:prSet>
      <dgm:spPr/>
    </dgm:pt>
    <dgm:pt modelId="{A93F6A45-1EA5-48CF-9800-FEEFA8C1C372}" type="pres">
      <dgm:prSet presAssocID="{3AE993F6-8FC7-473F-9B47-B7550B466EC0}" presName="spNode" presStyleCnt="0"/>
      <dgm:spPr/>
    </dgm:pt>
    <dgm:pt modelId="{C42EF58C-F029-4EA4-B253-A588B783C74E}" type="pres">
      <dgm:prSet presAssocID="{D5901A2F-8545-40F2-BFA6-40F12E504044}" presName="sibTrans" presStyleLbl="sibTrans1D1" presStyleIdx="2" presStyleCnt="5"/>
      <dgm:spPr/>
    </dgm:pt>
    <dgm:pt modelId="{8D53CB62-EC39-4D50-A564-1B7933EA1118}" type="pres">
      <dgm:prSet presAssocID="{2C274437-1D3B-41B8-B0CD-47E19DC98F87}" presName="node" presStyleLbl="node1" presStyleIdx="3" presStyleCnt="5">
        <dgm:presLayoutVars>
          <dgm:bulletEnabled val="1"/>
        </dgm:presLayoutVars>
      </dgm:prSet>
      <dgm:spPr/>
    </dgm:pt>
    <dgm:pt modelId="{989D8D64-E226-47A4-A9FD-10FAB8366CF9}" type="pres">
      <dgm:prSet presAssocID="{2C274437-1D3B-41B8-B0CD-47E19DC98F87}" presName="spNode" presStyleCnt="0"/>
      <dgm:spPr/>
    </dgm:pt>
    <dgm:pt modelId="{44B61862-CE70-43DC-B769-3D0AD4AFF77F}" type="pres">
      <dgm:prSet presAssocID="{9ABAFBC1-2BF1-404A-87EF-DDF58F68198D}" presName="sibTrans" presStyleLbl="sibTrans1D1" presStyleIdx="3" presStyleCnt="5"/>
      <dgm:spPr/>
    </dgm:pt>
    <dgm:pt modelId="{E51C8383-388F-4507-A4A2-DD9C5E35A228}" type="pres">
      <dgm:prSet presAssocID="{04AE4E37-06A2-4DC2-A33D-4E9E3AFEE560}" presName="node" presStyleLbl="node1" presStyleIdx="4" presStyleCnt="5">
        <dgm:presLayoutVars>
          <dgm:bulletEnabled val="1"/>
        </dgm:presLayoutVars>
      </dgm:prSet>
      <dgm:spPr/>
    </dgm:pt>
    <dgm:pt modelId="{CFCD6864-DDEC-4FCE-A929-2FE8E99ACE2C}" type="pres">
      <dgm:prSet presAssocID="{04AE4E37-06A2-4DC2-A33D-4E9E3AFEE560}" presName="spNode" presStyleCnt="0"/>
      <dgm:spPr/>
    </dgm:pt>
    <dgm:pt modelId="{A5BC53EE-0B9F-455E-8E04-67467E0A5787}" type="pres">
      <dgm:prSet presAssocID="{212A6C99-261E-4AAF-9115-EC67A37299C3}" presName="sibTrans" presStyleLbl="sibTrans1D1" presStyleIdx="4" presStyleCnt="5"/>
      <dgm:spPr/>
    </dgm:pt>
  </dgm:ptLst>
  <dgm:cxnLst>
    <dgm:cxn modelId="{929283F7-8706-4B69-9B85-33E876AB3C54}" type="presOf" srcId="{524BE92E-C6B7-42E9-8144-E51810E46ED2}" destId="{10EC457F-0D71-44F1-8FB5-2C3685A5ED18}" srcOrd="0" destOrd="0" presId="urn:microsoft.com/office/officeart/2005/8/layout/cycle5"/>
    <dgm:cxn modelId="{7FDE231E-834C-45B1-B06C-10BA3C8F66B3}" srcId="{1D1E82E4-5128-4337-A7BB-5CA607A57400}" destId="{98DC495A-375B-4284-8EB6-49059DDD1391}" srcOrd="0" destOrd="0" parTransId="{8E523FE6-22D4-480E-8981-E3C7B6869D2B}" sibTransId="{524BE92E-C6B7-42E9-8144-E51810E46ED2}"/>
    <dgm:cxn modelId="{511A3000-4CB6-4E77-BEC0-B501E2A82C0A}" srcId="{1D1E82E4-5128-4337-A7BB-5CA607A57400}" destId="{04AE4E37-06A2-4DC2-A33D-4E9E3AFEE560}" srcOrd="4" destOrd="0" parTransId="{2D88C4AE-89D4-440E-94B0-419018636CF5}" sibTransId="{212A6C99-261E-4AAF-9115-EC67A37299C3}"/>
    <dgm:cxn modelId="{B918FB2A-2EC2-4708-B244-6A7B817F241A}" type="presOf" srcId="{9ABAFBC1-2BF1-404A-87EF-DDF58F68198D}" destId="{44B61862-CE70-43DC-B769-3D0AD4AFF77F}" srcOrd="0" destOrd="0" presId="urn:microsoft.com/office/officeart/2005/8/layout/cycle5"/>
    <dgm:cxn modelId="{75223D19-5167-4FA9-93E9-857E96E27748}" srcId="{1D1E82E4-5128-4337-A7BB-5CA607A57400}" destId="{9ECA26D2-3191-429A-8DFF-77A6BF701B12}" srcOrd="1" destOrd="0" parTransId="{7D45D575-4540-4B07-9DAC-C1188FE33966}" sibTransId="{3A840D18-C8CC-4525-B4CD-D7E430C5B1AB}"/>
    <dgm:cxn modelId="{C3074CE5-6EAD-4167-9777-39724ADB21DF}" type="presOf" srcId="{1D1E82E4-5128-4337-A7BB-5CA607A57400}" destId="{FE1289BD-F554-47D4-AB3A-8CE5C65B11FB}" srcOrd="0" destOrd="0" presId="urn:microsoft.com/office/officeart/2005/8/layout/cycle5"/>
    <dgm:cxn modelId="{4B6F2B50-C224-4485-9291-BBF5A18246B5}" srcId="{1D1E82E4-5128-4337-A7BB-5CA607A57400}" destId="{3AE993F6-8FC7-473F-9B47-B7550B466EC0}" srcOrd="2" destOrd="0" parTransId="{C6779C73-5371-4884-A980-FFFFC6B1E300}" sibTransId="{D5901A2F-8545-40F2-BFA6-40F12E504044}"/>
    <dgm:cxn modelId="{C16A87C6-338A-47BA-BC79-EF79E56D7226}" type="presOf" srcId="{D5901A2F-8545-40F2-BFA6-40F12E504044}" destId="{C42EF58C-F029-4EA4-B253-A588B783C74E}" srcOrd="0" destOrd="0" presId="urn:microsoft.com/office/officeart/2005/8/layout/cycle5"/>
    <dgm:cxn modelId="{331F86B2-8D45-4432-8635-10086E648DD7}" type="presOf" srcId="{2C274437-1D3B-41B8-B0CD-47E19DC98F87}" destId="{8D53CB62-EC39-4D50-A564-1B7933EA1118}" srcOrd="0" destOrd="0" presId="urn:microsoft.com/office/officeart/2005/8/layout/cycle5"/>
    <dgm:cxn modelId="{5D4A2440-E93E-4034-BEC8-D2DD0DA6B63D}" srcId="{1D1E82E4-5128-4337-A7BB-5CA607A57400}" destId="{2C274437-1D3B-41B8-B0CD-47E19DC98F87}" srcOrd="3" destOrd="0" parTransId="{4FE2A5BD-7134-4AC9-99C5-8ED6C61137DE}" sibTransId="{9ABAFBC1-2BF1-404A-87EF-DDF58F68198D}"/>
    <dgm:cxn modelId="{A9CC2011-FC0E-4A71-9684-9A350F17BF4D}" type="presOf" srcId="{98DC495A-375B-4284-8EB6-49059DDD1391}" destId="{546CFB5D-1221-44EE-93DE-D2B1B15475B7}" srcOrd="0" destOrd="0" presId="urn:microsoft.com/office/officeart/2005/8/layout/cycle5"/>
    <dgm:cxn modelId="{CB7C393A-86CC-4B8C-9C9E-21A1D063C172}" type="presOf" srcId="{212A6C99-261E-4AAF-9115-EC67A37299C3}" destId="{A5BC53EE-0B9F-455E-8E04-67467E0A5787}" srcOrd="0" destOrd="0" presId="urn:microsoft.com/office/officeart/2005/8/layout/cycle5"/>
    <dgm:cxn modelId="{1BAFE1F6-0C63-4854-A2D3-EBB8C94C6C85}" type="presOf" srcId="{3AE993F6-8FC7-473F-9B47-B7550B466EC0}" destId="{9D01B020-BD8B-46D0-AD0A-FCF634315E43}" srcOrd="0" destOrd="0" presId="urn:microsoft.com/office/officeart/2005/8/layout/cycle5"/>
    <dgm:cxn modelId="{58D4AE61-11F7-4BDA-99BE-0E0291688C1B}" type="presOf" srcId="{04AE4E37-06A2-4DC2-A33D-4E9E3AFEE560}" destId="{E51C8383-388F-4507-A4A2-DD9C5E35A228}" srcOrd="0" destOrd="0" presId="urn:microsoft.com/office/officeart/2005/8/layout/cycle5"/>
    <dgm:cxn modelId="{392C80B9-062C-404F-8795-CB8E53EDA54D}" type="presOf" srcId="{9ECA26D2-3191-429A-8DFF-77A6BF701B12}" destId="{5535541E-72CA-4954-8CC8-5C758C632B7E}" srcOrd="0" destOrd="0" presId="urn:microsoft.com/office/officeart/2005/8/layout/cycle5"/>
    <dgm:cxn modelId="{93874AE0-3444-47C2-8922-D6ED0A84BDBC}" type="presOf" srcId="{3A840D18-C8CC-4525-B4CD-D7E430C5B1AB}" destId="{4DB9F5B9-FC7B-4FEE-8BD2-FF1D43F298AA}" srcOrd="0" destOrd="0" presId="urn:microsoft.com/office/officeart/2005/8/layout/cycle5"/>
    <dgm:cxn modelId="{D09E7433-850F-4817-9FE7-0866C194A96E}" type="presParOf" srcId="{FE1289BD-F554-47D4-AB3A-8CE5C65B11FB}" destId="{546CFB5D-1221-44EE-93DE-D2B1B15475B7}" srcOrd="0" destOrd="0" presId="urn:microsoft.com/office/officeart/2005/8/layout/cycle5"/>
    <dgm:cxn modelId="{13925CB2-B2A7-46C6-8599-A75E62F32F50}" type="presParOf" srcId="{FE1289BD-F554-47D4-AB3A-8CE5C65B11FB}" destId="{1E4387C8-2387-4F9A-89E8-E9EFECE19946}" srcOrd="1" destOrd="0" presId="urn:microsoft.com/office/officeart/2005/8/layout/cycle5"/>
    <dgm:cxn modelId="{19997D6B-0A1A-4D6F-9A65-0EAFAF874468}" type="presParOf" srcId="{FE1289BD-F554-47D4-AB3A-8CE5C65B11FB}" destId="{10EC457F-0D71-44F1-8FB5-2C3685A5ED18}" srcOrd="2" destOrd="0" presId="urn:microsoft.com/office/officeart/2005/8/layout/cycle5"/>
    <dgm:cxn modelId="{1CD01E3E-41DB-4115-B6E2-F662A8D8F0D7}" type="presParOf" srcId="{FE1289BD-F554-47D4-AB3A-8CE5C65B11FB}" destId="{5535541E-72CA-4954-8CC8-5C758C632B7E}" srcOrd="3" destOrd="0" presId="urn:microsoft.com/office/officeart/2005/8/layout/cycle5"/>
    <dgm:cxn modelId="{21AEA0C3-38E8-4B7B-B207-62BE630FB41E}" type="presParOf" srcId="{FE1289BD-F554-47D4-AB3A-8CE5C65B11FB}" destId="{96CBFAF6-834C-48C7-8CE7-DBB9030892A1}" srcOrd="4" destOrd="0" presId="urn:microsoft.com/office/officeart/2005/8/layout/cycle5"/>
    <dgm:cxn modelId="{0AE9B36B-DB00-481D-97C5-53D8A53CDBAE}" type="presParOf" srcId="{FE1289BD-F554-47D4-AB3A-8CE5C65B11FB}" destId="{4DB9F5B9-FC7B-4FEE-8BD2-FF1D43F298AA}" srcOrd="5" destOrd="0" presId="urn:microsoft.com/office/officeart/2005/8/layout/cycle5"/>
    <dgm:cxn modelId="{C00DC12E-9A59-4E96-B511-8396C9FEB477}" type="presParOf" srcId="{FE1289BD-F554-47D4-AB3A-8CE5C65B11FB}" destId="{9D01B020-BD8B-46D0-AD0A-FCF634315E43}" srcOrd="6" destOrd="0" presId="urn:microsoft.com/office/officeart/2005/8/layout/cycle5"/>
    <dgm:cxn modelId="{52C6FE5C-02B2-45BF-BCA8-A4173DFDE753}" type="presParOf" srcId="{FE1289BD-F554-47D4-AB3A-8CE5C65B11FB}" destId="{A93F6A45-1EA5-48CF-9800-FEEFA8C1C372}" srcOrd="7" destOrd="0" presId="urn:microsoft.com/office/officeart/2005/8/layout/cycle5"/>
    <dgm:cxn modelId="{02142630-2522-4731-9F62-C7694FB53D95}" type="presParOf" srcId="{FE1289BD-F554-47D4-AB3A-8CE5C65B11FB}" destId="{C42EF58C-F029-4EA4-B253-A588B783C74E}" srcOrd="8" destOrd="0" presId="urn:microsoft.com/office/officeart/2005/8/layout/cycle5"/>
    <dgm:cxn modelId="{BAD43593-DC38-43F9-BC4F-00F28CE72213}" type="presParOf" srcId="{FE1289BD-F554-47D4-AB3A-8CE5C65B11FB}" destId="{8D53CB62-EC39-4D50-A564-1B7933EA1118}" srcOrd="9" destOrd="0" presId="urn:microsoft.com/office/officeart/2005/8/layout/cycle5"/>
    <dgm:cxn modelId="{645CACF1-DB24-433D-8C50-7878A13736D5}" type="presParOf" srcId="{FE1289BD-F554-47D4-AB3A-8CE5C65B11FB}" destId="{989D8D64-E226-47A4-A9FD-10FAB8366CF9}" srcOrd="10" destOrd="0" presId="urn:microsoft.com/office/officeart/2005/8/layout/cycle5"/>
    <dgm:cxn modelId="{F7C3BD2C-5408-4787-BF10-90A0997B4E5A}" type="presParOf" srcId="{FE1289BD-F554-47D4-AB3A-8CE5C65B11FB}" destId="{44B61862-CE70-43DC-B769-3D0AD4AFF77F}" srcOrd="11" destOrd="0" presId="urn:microsoft.com/office/officeart/2005/8/layout/cycle5"/>
    <dgm:cxn modelId="{4BC9ECEA-E992-4246-AC60-08EA143DDFF4}" type="presParOf" srcId="{FE1289BD-F554-47D4-AB3A-8CE5C65B11FB}" destId="{E51C8383-388F-4507-A4A2-DD9C5E35A228}" srcOrd="12" destOrd="0" presId="urn:microsoft.com/office/officeart/2005/8/layout/cycle5"/>
    <dgm:cxn modelId="{A06861CF-CED4-4C8A-92CD-E44D5A8736F2}" type="presParOf" srcId="{FE1289BD-F554-47D4-AB3A-8CE5C65B11FB}" destId="{CFCD6864-DDEC-4FCE-A929-2FE8E99ACE2C}" srcOrd="13" destOrd="0" presId="urn:microsoft.com/office/officeart/2005/8/layout/cycle5"/>
    <dgm:cxn modelId="{BB44D57A-C334-4D1E-BB58-0F777CC37A7D}" type="presParOf" srcId="{FE1289BD-F554-47D4-AB3A-8CE5C65B11FB}" destId="{A5BC53EE-0B9F-455E-8E04-67467E0A5787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CFB5D-1221-44EE-93DE-D2B1B15475B7}">
      <dsp:nvSpPr>
        <dsp:cNvPr id="0" name=""/>
        <dsp:cNvSpPr/>
      </dsp:nvSpPr>
      <dsp:spPr>
        <a:xfrm>
          <a:off x="4426371" y="2668"/>
          <a:ext cx="1510456" cy="9817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+mj-ea"/>
              <a:ea typeface="+mj-ea"/>
            </a:rPr>
            <a:t>生産工場</a:t>
          </a:r>
          <a:endParaRPr kumimoji="1" lang="ja-JP" altLang="en-US" sz="2400" b="1" kern="1200" dirty="0">
            <a:latin typeface="+mj-ea"/>
            <a:ea typeface="+mj-ea"/>
          </a:endParaRPr>
        </a:p>
      </dsp:txBody>
      <dsp:txXfrm>
        <a:off x="4474298" y="50595"/>
        <a:ext cx="1414602" cy="885942"/>
      </dsp:txXfrm>
    </dsp:sp>
    <dsp:sp modelId="{10EC457F-0D71-44F1-8FB5-2C3685A5ED18}">
      <dsp:nvSpPr>
        <dsp:cNvPr id="0" name=""/>
        <dsp:cNvSpPr/>
      </dsp:nvSpPr>
      <dsp:spPr>
        <a:xfrm>
          <a:off x="3219105" y="493566"/>
          <a:ext cx="3924989" cy="3924989"/>
        </a:xfrm>
        <a:custGeom>
          <a:avLst/>
          <a:gdLst/>
          <a:ahLst/>
          <a:cxnLst/>
          <a:rect l="0" t="0" r="0" b="0"/>
          <a:pathLst>
            <a:path>
              <a:moveTo>
                <a:pt x="2920310" y="249609"/>
              </a:moveTo>
              <a:arcTo wR="1962494" hR="1962494" stAng="17952790" swAng="121256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35541E-72CA-4954-8CC8-5C758C632B7E}">
      <dsp:nvSpPr>
        <dsp:cNvPr id="0" name=""/>
        <dsp:cNvSpPr/>
      </dsp:nvSpPr>
      <dsp:spPr>
        <a:xfrm>
          <a:off x="6292815" y="1358718"/>
          <a:ext cx="1510456" cy="9817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+mj-ea"/>
              <a:ea typeface="+mj-ea"/>
            </a:rPr>
            <a:t>小売店</a:t>
          </a:r>
          <a:endParaRPr kumimoji="1" lang="ja-JP" altLang="en-US" sz="2400" b="1" kern="1200" dirty="0">
            <a:latin typeface="+mj-ea"/>
            <a:ea typeface="+mj-ea"/>
          </a:endParaRPr>
        </a:p>
      </dsp:txBody>
      <dsp:txXfrm>
        <a:off x="6340742" y="1406645"/>
        <a:ext cx="1414602" cy="885942"/>
      </dsp:txXfrm>
    </dsp:sp>
    <dsp:sp modelId="{4DB9F5B9-FC7B-4FEE-8BD2-FF1D43F298AA}">
      <dsp:nvSpPr>
        <dsp:cNvPr id="0" name=""/>
        <dsp:cNvSpPr/>
      </dsp:nvSpPr>
      <dsp:spPr>
        <a:xfrm>
          <a:off x="3219105" y="493566"/>
          <a:ext cx="3924989" cy="3924989"/>
        </a:xfrm>
        <a:custGeom>
          <a:avLst/>
          <a:gdLst/>
          <a:ahLst/>
          <a:cxnLst/>
          <a:rect l="0" t="0" r="0" b="0"/>
          <a:pathLst>
            <a:path>
              <a:moveTo>
                <a:pt x="3920295" y="2098152"/>
              </a:moveTo>
              <a:arcTo wR="1962494" hR="1962494" stAng="21837825" swAng="136051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01B020-BD8B-46D0-AD0A-FCF634315E43}">
      <dsp:nvSpPr>
        <dsp:cNvPr id="0" name=""/>
        <dsp:cNvSpPr/>
      </dsp:nvSpPr>
      <dsp:spPr>
        <a:xfrm>
          <a:off x="5579897" y="3552854"/>
          <a:ext cx="1510456" cy="9817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+mj-ea"/>
              <a:ea typeface="+mj-ea"/>
            </a:rPr>
            <a:t>消費者</a:t>
          </a:r>
          <a:endParaRPr kumimoji="1" lang="ja-JP" altLang="en-US" sz="2400" b="1" kern="1200" dirty="0">
            <a:latin typeface="+mj-ea"/>
            <a:ea typeface="+mj-ea"/>
          </a:endParaRPr>
        </a:p>
      </dsp:txBody>
      <dsp:txXfrm>
        <a:off x="5627824" y="3600781"/>
        <a:ext cx="1414602" cy="885942"/>
      </dsp:txXfrm>
    </dsp:sp>
    <dsp:sp modelId="{C42EF58C-F029-4EA4-B253-A588B783C74E}">
      <dsp:nvSpPr>
        <dsp:cNvPr id="0" name=""/>
        <dsp:cNvSpPr/>
      </dsp:nvSpPr>
      <dsp:spPr>
        <a:xfrm>
          <a:off x="3219105" y="493566"/>
          <a:ext cx="3924989" cy="3924989"/>
        </a:xfrm>
        <a:custGeom>
          <a:avLst/>
          <a:gdLst/>
          <a:ahLst/>
          <a:cxnLst/>
          <a:rect l="0" t="0" r="0" b="0"/>
          <a:pathLst>
            <a:path>
              <a:moveTo>
                <a:pt x="2203648" y="3910116"/>
              </a:moveTo>
              <a:arcTo wR="1962494" hR="1962494" stAng="4976495" swAng="84700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53CB62-EC39-4D50-A564-1B7933EA1118}">
      <dsp:nvSpPr>
        <dsp:cNvPr id="0" name=""/>
        <dsp:cNvSpPr/>
      </dsp:nvSpPr>
      <dsp:spPr>
        <a:xfrm>
          <a:off x="3272846" y="3552854"/>
          <a:ext cx="1510456" cy="9817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+mj-ea"/>
              <a:ea typeface="+mj-ea"/>
            </a:rPr>
            <a:t>回収業者</a:t>
          </a:r>
          <a:endParaRPr kumimoji="1" lang="ja-JP" altLang="en-US" sz="2400" b="1" kern="1200" dirty="0">
            <a:latin typeface="+mj-ea"/>
            <a:ea typeface="+mj-ea"/>
          </a:endParaRPr>
        </a:p>
      </dsp:txBody>
      <dsp:txXfrm>
        <a:off x="3320773" y="3600781"/>
        <a:ext cx="1414602" cy="885942"/>
      </dsp:txXfrm>
    </dsp:sp>
    <dsp:sp modelId="{44B61862-CE70-43DC-B769-3D0AD4AFF77F}">
      <dsp:nvSpPr>
        <dsp:cNvPr id="0" name=""/>
        <dsp:cNvSpPr/>
      </dsp:nvSpPr>
      <dsp:spPr>
        <a:xfrm>
          <a:off x="3219105" y="493566"/>
          <a:ext cx="3924989" cy="3924989"/>
        </a:xfrm>
        <a:custGeom>
          <a:avLst/>
          <a:gdLst/>
          <a:ahLst/>
          <a:cxnLst/>
          <a:rect l="0" t="0" r="0" b="0"/>
          <a:pathLst>
            <a:path>
              <a:moveTo>
                <a:pt x="208321" y="2842415"/>
              </a:moveTo>
              <a:arcTo wR="1962494" hR="1962494" stAng="9201656" swAng="136051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1C8383-388F-4507-A4A2-DD9C5E35A228}">
      <dsp:nvSpPr>
        <dsp:cNvPr id="0" name=""/>
        <dsp:cNvSpPr/>
      </dsp:nvSpPr>
      <dsp:spPr>
        <a:xfrm>
          <a:off x="2559928" y="1358718"/>
          <a:ext cx="1510456" cy="9817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800" b="1" kern="1200" dirty="0" smtClean="0">
              <a:latin typeface="+mj-ea"/>
              <a:ea typeface="+mj-ea"/>
            </a:rPr>
            <a:t>リサイクル</a:t>
          </a:r>
          <a:endParaRPr kumimoji="1" lang="en-US" altLang="ja-JP" sz="1800" b="1" kern="1200" dirty="0" smtClean="0">
            <a:latin typeface="+mj-ea"/>
            <a:ea typeface="+mj-ea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800" b="1" kern="1200" dirty="0" smtClean="0">
              <a:latin typeface="+mj-ea"/>
              <a:ea typeface="+mj-ea"/>
            </a:rPr>
            <a:t>施設</a:t>
          </a:r>
          <a:endParaRPr kumimoji="1" lang="ja-JP" altLang="en-US" sz="1800" b="1" kern="1200" dirty="0">
            <a:latin typeface="+mj-ea"/>
            <a:ea typeface="+mj-ea"/>
          </a:endParaRPr>
        </a:p>
      </dsp:txBody>
      <dsp:txXfrm>
        <a:off x="2607855" y="1406645"/>
        <a:ext cx="1414602" cy="885942"/>
      </dsp:txXfrm>
    </dsp:sp>
    <dsp:sp modelId="{A5BC53EE-0B9F-455E-8E04-67467E0A5787}">
      <dsp:nvSpPr>
        <dsp:cNvPr id="0" name=""/>
        <dsp:cNvSpPr/>
      </dsp:nvSpPr>
      <dsp:spPr>
        <a:xfrm>
          <a:off x="3219105" y="493566"/>
          <a:ext cx="3924989" cy="3924989"/>
        </a:xfrm>
        <a:custGeom>
          <a:avLst/>
          <a:gdLst/>
          <a:ahLst/>
          <a:cxnLst/>
          <a:rect l="0" t="0" r="0" b="0"/>
          <a:pathLst>
            <a:path>
              <a:moveTo>
                <a:pt x="471926" y="685940"/>
              </a:moveTo>
              <a:arcTo wR="1962494" hR="1962494" stAng="13234647" swAng="121256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CD8D4-4A42-4A55-B783-A4930C199FC8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DE9-8D58-4F49-A5EE-BE4FD3E96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5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CD8D4-4A42-4A55-B783-A4930C199FC8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DE9-8D58-4F49-A5EE-BE4FD3E96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6339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CD8D4-4A42-4A55-B783-A4930C199FC8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DE9-8D58-4F49-A5EE-BE4FD3E96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648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CD8D4-4A42-4A55-B783-A4930C199FC8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DE9-8D58-4F49-A5EE-BE4FD3E96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40596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CD8D4-4A42-4A55-B783-A4930C199FC8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DE9-8D58-4F49-A5EE-BE4FD3E96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039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CD8D4-4A42-4A55-B783-A4930C199FC8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DE9-8D58-4F49-A5EE-BE4FD3E96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813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CD8D4-4A42-4A55-B783-A4930C199FC8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DE9-8D58-4F49-A5EE-BE4FD3E96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636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CD8D4-4A42-4A55-B783-A4930C199FC8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DE9-8D58-4F49-A5EE-BE4FD3E96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6796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CD8D4-4A42-4A55-B783-A4930C199FC8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DE9-8D58-4F49-A5EE-BE4FD3E96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827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CD8D4-4A42-4A55-B783-A4930C199FC8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DE9-8D58-4F49-A5EE-BE4FD3E96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752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CD8D4-4A42-4A55-B783-A4930C199FC8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DE9-8D58-4F49-A5EE-BE4FD3E96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6571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CD8D4-4A42-4A55-B783-A4930C199FC8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DE9-8D58-4F49-A5EE-BE4FD3E96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06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CD8D4-4A42-4A55-B783-A4930C199FC8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DE9-8D58-4F49-A5EE-BE4FD3E96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9713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CD8D4-4A42-4A55-B783-A4930C199FC8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DE9-8D58-4F49-A5EE-BE4FD3E96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098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CD8D4-4A42-4A55-B783-A4930C199FC8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DE9-8D58-4F49-A5EE-BE4FD3E96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374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CD8D4-4A42-4A55-B783-A4930C199FC8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DE9-8D58-4F49-A5EE-BE4FD3E96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8628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CD8D4-4A42-4A55-B783-A4930C199FC8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ADE9-8D58-4F49-A5EE-BE4FD3E96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964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2ACD8D4-4A42-4A55-B783-A4930C199FC8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E8FADE9-8D58-4F49-A5EE-BE4FD3E96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455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  <p:sldLayoutId id="2147483882" r:id="rId13"/>
    <p:sldLayoutId id="2147483883" r:id="rId14"/>
    <p:sldLayoutId id="2147483884" r:id="rId15"/>
    <p:sldLayoutId id="2147483885" r:id="rId16"/>
    <p:sldLayoutId id="2147483886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096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</a:t>
            </a:r>
            <a:r>
              <a:rPr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00718344"/>
              </p:ext>
            </p:extLst>
          </p:nvPr>
        </p:nvGraphicFramePr>
        <p:xfrm>
          <a:off x="914400" y="1935480"/>
          <a:ext cx="10363200" cy="46024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0566835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10</TotalTime>
  <Words>11</Words>
  <Application>Microsoft Office PowerPoint</Application>
  <PresentationFormat>ワイド画面</PresentationFormat>
  <Paragraphs>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Tw Cen MT</vt:lpstr>
      <vt:lpstr>Arial</vt:lpstr>
      <vt:lpstr>しずく</vt:lpstr>
      <vt:lpstr>PowerPoint プレゼンテーション</vt:lpstr>
      <vt:lpstr>リサイクルの流れ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5</cp:revision>
  <dcterms:created xsi:type="dcterms:W3CDTF">2014-03-20T14:31:52Z</dcterms:created>
  <dcterms:modified xsi:type="dcterms:W3CDTF">2014-03-20T14:42:23Z</dcterms:modified>
</cp:coreProperties>
</file>