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6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57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25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63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81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4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9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23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97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4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77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13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自転車と交通安全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05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サイクリングロードの整備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多摩川サイクリングロード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1" y="2696409"/>
            <a:ext cx="5743614" cy="381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29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11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3</cp:revision>
  <dcterms:created xsi:type="dcterms:W3CDTF">2014-03-13T12:09:38Z</dcterms:created>
  <dcterms:modified xsi:type="dcterms:W3CDTF">2014-03-13T12:17:19Z</dcterms:modified>
</cp:coreProperties>
</file>