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9396521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2015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2015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2015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4430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会員数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3,500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4430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レンタル売上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1,400,000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2,100,000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2,500,000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4430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販売売上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1,300,000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4430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合計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1,950,000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2,700,000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3,800,000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</TotalTime>
  <Words>149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18</cp:revision>
  <dcterms:created xsi:type="dcterms:W3CDTF">2014-02-26T09:24:13Z</dcterms:created>
  <dcterms:modified xsi:type="dcterms:W3CDTF">2014-03-15T11:59:01Z</dcterms:modified>
</cp:coreProperties>
</file>