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170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13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3002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378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5976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385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504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495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381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586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442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958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25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3885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438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707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0"/>
            <a:ext cx="2356674" cy="6853283"/>
            <a:chOff x="6627813" y="195452"/>
            <a:chExt cx="1952625" cy="5678299"/>
          </a:xfrm>
          <a:solidFill>
            <a:schemeClr val="accent1"/>
          </a:solidFill>
        </p:grpSpPr>
        <p:sp>
          <p:nvSpPr>
            <p:cNvPr id="11" name="Freeform 27"/>
            <p:cNvSpPr/>
            <p:nvPr/>
          </p:nvSpPr>
          <p:spPr bwMode="auto">
            <a:xfrm>
              <a:off x="6627813" y="19545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8858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dirty="0"/>
              <a:t>出店</a:t>
            </a:r>
            <a:r>
              <a:rPr lang="ja-JP" altLang="en-US" dirty="0" smtClean="0"/>
              <a:t>時期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</TotalTime>
  <Words>19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Century Gothic</vt:lpstr>
      <vt:lpstr>Wingdings 3</vt:lpstr>
      <vt:lpstr>ウィスプ</vt:lpstr>
      <vt:lpstr>新規店舗の出店概要</vt:lpstr>
      <vt:lpstr>出店概要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7</cp:revision>
  <dcterms:created xsi:type="dcterms:W3CDTF">2014-02-26T09:24:13Z</dcterms:created>
  <dcterms:modified xsi:type="dcterms:W3CDTF">2014-03-02T15:46:52Z</dcterms:modified>
</cp:coreProperties>
</file>