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C961F-B55A-4C5E-9F32-B36C5ECE9C0B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6B84-3D85-47CD-876C-DBBEE30E9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8495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C961F-B55A-4C5E-9F32-B36C5ECE9C0B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6B84-3D85-47CD-876C-DBBEE30E9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916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C961F-B55A-4C5E-9F32-B36C5ECE9C0B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6B84-3D85-47CD-876C-DBBEE30E9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625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C961F-B55A-4C5E-9F32-B36C5ECE9C0B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6B84-3D85-47CD-876C-DBBEE30E9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215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C961F-B55A-4C5E-9F32-B36C5ECE9C0B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6B84-3D85-47CD-876C-DBBEE30E9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224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C961F-B55A-4C5E-9F32-B36C5ECE9C0B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6B84-3D85-47CD-876C-DBBEE30E9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0495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C961F-B55A-4C5E-9F32-B36C5ECE9C0B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6B84-3D85-47CD-876C-DBBEE30E9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143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C961F-B55A-4C5E-9F32-B36C5ECE9C0B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6B84-3D85-47CD-876C-DBBEE30E9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482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C961F-B55A-4C5E-9F32-B36C5ECE9C0B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6B84-3D85-47CD-876C-DBBEE30E9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553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C961F-B55A-4C5E-9F32-B36C5ECE9C0B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6B84-3D85-47CD-876C-DBBEE30E9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5392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C961F-B55A-4C5E-9F32-B36C5ECE9C0B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16B84-3D85-47CD-876C-DBBEE30E9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7589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C961F-B55A-4C5E-9F32-B36C5ECE9C0B}" type="datetimeFigureOut">
              <a:rPr kumimoji="1" lang="ja-JP" altLang="en-US" smtClean="0"/>
              <a:t>2014/3/23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16B84-3D85-47CD-876C-DBBEE30E9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1060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図形の描画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41532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図形の描画と書式指定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図形の描画</a:t>
            </a:r>
            <a:endParaRPr kumimoji="1" lang="ja-JP" altLang="en-US" dirty="0"/>
          </a:p>
        </p:txBody>
      </p:sp>
      <p:sp>
        <p:nvSpPr>
          <p:cNvPr id="4" name="ストライプ矢印 3"/>
          <p:cNvSpPr/>
          <p:nvPr/>
        </p:nvSpPr>
        <p:spPr>
          <a:xfrm>
            <a:off x="1981200" y="3063240"/>
            <a:ext cx="4084320" cy="2194560"/>
          </a:xfrm>
          <a:prstGeom prst="strip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313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図形の描画</vt:lpstr>
      <vt:lpstr>図形の描画と書式指定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図形の描画</dc:title>
  <dc:creator>相澤裕介</dc:creator>
  <cp:lastModifiedBy>相澤裕介</cp:lastModifiedBy>
  <cp:revision>2</cp:revision>
  <dcterms:created xsi:type="dcterms:W3CDTF">2014-03-22T18:32:47Z</dcterms:created>
  <dcterms:modified xsi:type="dcterms:W3CDTF">2014-03-22T18:36:47Z</dcterms:modified>
</cp:coreProperties>
</file>