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62" autoAdjust="0"/>
    <p:restoredTop sz="87478" autoAdjust="0"/>
  </p:normalViewPr>
  <p:slideViewPr>
    <p:cSldViewPr snapToGrid="0">
      <p:cViewPr varScale="1">
        <p:scale>
          <a:sx n="65" d="100"/>
          <a:sy n="65" d="100"/>
        </p:scale>
        <p:origin x="72" y="3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2">
                    <a:tint val="96000"/>
                    <a:lumMod val="104000"/>
                  </a:schemeClr>
                </a:gs>
                <a:gs pos="100000">
                  <a:schemeClr val="accent2">
                    <a:shade val="98000"/>
                    <a:lumMod val="94000"/>
                  </a:schemeClr>
                </a:gs>
              </a:gsLst>
              <a:lin ang="5400000" scaled="0"/>
            </a:gradFill>
            <a:ln>
              <a:noFill/>
            </a:ln>
            <a:effectLst>
              <a:outerShdw blurRad="50800" dist="38100" dir="5400000" rotWithShape="0">
                <a:srgbClr val="000000">
                  <a:alpha val="60000"/>
                </a:srgbClr>
              </a:outerShdw>
            </a:effectLst>
            <a:sp3d/>
          </c:spPr>
          <c:invertIfNegative val="0"/>
          <c:dLbls>
            <c:numFmt formatCode="#,##0_);[Red]\(#,##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lt1">
                          <a:lumMod val="95000"/>
                          <a:alpha val="54000"/>
                        </a:schemeClr>
                      </a:solidFill>
                    </a:ln>
                    <a:effectLst/>
                  </c:spPr>
                </c15:leaderLines>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ser>
        <c:ser>
          <c:idx val="1"/>
          <c:order val="1"/>
          <c:tx>
            <c:strRef>
              <c:f>Sheet1!$C$1</c:f>
              <c:strCache>
                <c:ptCount val="1"/>
                <c:pt idx="0">
                  <c:v>販売</c:v>
                </c:pt>
              </c:strCache>
            </c:strRef>
          </c:tx>
          <c:spPr>
            <a:gradFill rotWithShape="1">
              <a:gsLst>
                <a:gs pos="0">
                  <a:schemeClr val="accent4">
                    <a:tint val="96000"/>
                    <a:lumMod val="104000"/>
                  </a:schemeClr>
                </a:gs>
                <a:gs pos="100000">
                  <a:schemeClr val="accent4">
                    <a:shade val="98000"/>
                    <a:lumMod val="94000"/>
                  </a:schemeClr>
                </a:gs>
              </a:gsLst>
              <a:lin ang="5400000" scaled="0"/>
            </a:gradFill>
            <a:ln>
              <a:noFill/>
            </a:ln>
            <a:effectLst>
              <a:outerShdw blurRad="50800" dist="38100" dir="5400000" rotWithShape="0">
                <a:srgbClr val="000000">
                  <a:alpha val="60000"/>
                </a:srgbClr>
              </a:outerShdw>
            </a:effectLst>
            <a:sp3d/>
          </c:spPr>
          <c:invertIfNegative val="0"/>
          <c:dLbls>
            <c:numFmt formatCode="#,##0_);[Red]\(#,##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lt1">
                          <a:lumMod val="95000"/>
                          <a:alpha val="54000"/>
                        </a:schemeClr>
                      </a:solidFill>
                    </a:ln>
                    <a:effectLst/>
                  </c:spPr>
                </c15:leaderLines>
              </c:ext>
            </c:extLst>
          </c:dLbls>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ser>
        <c:dLbls>
          <c:showLegendKey val="0"/>
          <c:showVal val="1"/>
          <c:showCatName val="0"/>
          <c:showSerName val="0"/>
          <c:showPercent val="0"/>
          <c:showBubbleSize val="0"/>
        </c:dLbls>
        <c:gapWidth val="150"/>
        <c:shape val="box"/>
        <c:axId val="296469536"/>
        <c:axId val="296465224"/>
        <c:axId val="0"/>
      </c:bar3DChart>
      <c:catAx>
        <c:axId val="29646953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ja-JP"/>
          </a:p>
        </c:txPr>
        <c:crossAx val="296465224"/>
        <c:crosses val="autoZero"/>
        <c:auto val="1"/>
        <c:lblAlgn val="ctr"/>
        <c:lblOffset val="100"/>
        <c:noMultiLvlLbl val="0"/>
      </c:catAx>
      <c:valAx>
        <c:axId val="296465224"/>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0" spcFirstLastPara="1" vertOverflow="ellipsis" vert="eaVert" wrap="square" anchor="ctr" anchorCtr="1"/>
              <a:lstStyle/>
              <a:p>
                <a:pPr>
                  <a:defRPr sz="1197" b="1" i="0" u="none" strike="noStrike" kern="1200" cap="all" baseline="0">
                    <a:solidFill>
                      <a:schemeClr val="lt1">
                        <a:lumMod val="85000"/>
                      </a:schemeClr>
                    </a:solidFill>
                    <a:latin typeface="+mn-lt"/>
                    <a:ea typeface="+mn-ea"/>
                    <a:cs typeface="+mn-cs"/>
                  </a:defRPr>
                </a:pPr>
                <a:r>
                  <a:rPr lang="zh-TW"/>
                  <a:t>売上金額（千円）</a:t>
                </a:r>
                <a:endParaRPr lang="ja-JP"/>
              </a:p>
            </c:rich>
          </c:tx>
          <c:layout/>
          <c:overlay val="0"/>
          <c:spPr>
            <a:noFill/>
            <a:ln>
              <a:noFill/>
            </a:ln>
            <a:effectLst/>
          </c:spPr>
          <c:txPr>
            <a:bodyPr rot="0" spcFirstLastPara="1" vertOverflow="ellipsis" vert="eaVert" wrap="square" anchor="ctr" anchorCtr="1"/>
            <a:lstStyle/>
            <a:p>
              <a:pPr>
                <a:defRPr sz="1197" b="1" i="0" u="none" strike="noStrike" kern="1200" cap="all" baseline="0">
                  <a:solidFill>
                    <a:schemeClr val="lt1">
                      <a:lumMod val="85000"/>
                    </a:schemeClr>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ja-JP"/>
          </a:p>
        </c:txPr>
        <c:crossAx val="296469536"/>
        <c:crosses val="autoZero"/>
        <c:crossBetween val="between"/>
        <c:dispUnits>
          <c:builtInUnit val="thousands"/>
        </c:dispUnits>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997156-85AD-48BE-9111-54CD8DE8A872}" type="doc">
      <dgm:prSet loTypeId="urn:microsoft.com/office/officeart/2005/8/layout/process4" loCatId="list" qsTypeId="urn:microsoft.com/office/officeart/2005/8/quickstyle/3d4" qsCatId="3D" csTypeId="urn:microsoft.com/office/officeart/2005/8/colors/colorful1" csCatId="colorful" phldr="1"/>
      <dgm:spPr/>
      <dgm:t>
        <a:bodyPr/>
        <a:lstStyle/>
        <a:p>
          <a:endParaRPr kumimoji="1" lang="ja-JP" altLang="en-US"/>
        </a:p>
      </dgm:t>
    </dgm:pt>
    <dgm:pt modelId="{D2A5C521-B53F-4F7A-812A-66B9D1CE3469}">
      <dgm:prSet phldrT="[テキスト]" custT="1"/>
      <dgm:spPr/>
      <dgm:t>
        <a:bodyPr/>
        <a:lstStyle/>
        <a:p>
          <a:r>
            <a:rPr kumimoji="1" lang="en-US" altLang="en-US" sz="2200" b="0" dirty="0" smtClean="0">
              <a:latin typeface="HGPｺﾞｼｯｸE" panose="020B0900000000000000" pitchFamily="50" charset="-128"/>
              <a:ea typeface="HGPｺﾞｼｯｸE" panose="020B0900000000000000" pitchFamily="50" charset="-128"/>
            </a:rPr>
            <a:t>0</a:t>
          </a:r>
          <a:r>
            <a:rPr kumimoji="1" lang="ja-JP" altLang="en-US" sz="2200" b="0" dirty="0" smtClean="0">
              <a:latin typeface="HGPｺﾞｼｯｸE" panose="020B0900000000000000" pitchFamily="50" charset="-128"/>
              <a:ea typeface="HGPｺﾞｼｯｸE" panose="020B0900000000000000" pitchFamily="50" charset="-128"/>
            </a:rPr>
            <a:t>～</a:t>
          </a:r>
          <a:r>
            <a:rPr kumimoji="1" lang="en-US" altLang="en-US" sz="2200" b="0" dirty="0" smtClean="0">
              <a:latin typeface="HGPｺﾞｼｯｸE" panose="020B0900000000000000" pitchFamily="50" charset="-128"/>
              <a:ea typeface="HGPｺﾞｼｯｸE" panose="020B0900000000000000" pitchFamily="50" charset="-128"/>
            </a:rPr>
            <a:t>999</a:t>
          </a:r>
          <a:r>
            <a:rPr kumimoji="1" lang="ja-JP" altLang="en-US" sz="2200" b="0" dirty="0" smtClean="0">
              <a:latin typeface="HGPｺﾞｼｯｸE" panose="020B0900000000000000" pitchFamily="50" charset="-128"/>
              <a:ea typeface="HGPｺﾞｼｯｸE" panose="020B0900000000000000" pitchFamily="50" charset="-128"/>
            </a:rPr>
            <a:t>ポイント</a:t>
          </a:r>
          <a:endParaRPr kumimoji="1" lang="ja-JP" altLang="en-US" sz="2200" b="0" dirty="0">
            <a:latin typeface="HGPｺﾞｼｯｸE" panose="020B0900000000000000" pitchFamily="50" charset="-128"/>
            <a:ea typeface="HGPｺﾞｼｯｸE" panose="020B0900000000000000" pitchFamily="50" charset="-128"/>
          </a:endParaRPr>
        </a:p>
      </dgm:t>
    </dgm:pt>
    <dgm:pt modelId="{D9B98E3B-5E92-44BF-8E04-5090ABEDFF76}" type="parTrans" cxnId="{CDD23E06-71D8-4723-BCA5-BC45BC7870CD}">
      <dgm:prSet/>
      <dgm:spPr/>
      <dgm:t>
        <a:bodyPr/>
        <a:lstStyle/>
        <a:p>
          <a:endParaRPr kumimoji="1" lang="ja-JP" altLang="en-US"/>
        </a:p>
      </dgm:t>
    </dgm:pt>
    <dgm:pt modelId="{19D652F2-F228-4B5D-9A56-4BF26821BFF9}" type="sibTrans" cxnId="{CDD23E06-71D8-4723-BCA5-BC45BC7870CD}">
      <dgm:prSet/>
      <dgm:spPr/>
      <dgm:t>
        <a:bodyPr/>
        <a:lstStyle/>
        <a:p>
          <a:endParaRPr kumimoji="1" lang="ja-JP" altLang="en-US"/>
        </a:p>
      </dgm:t>
    </dgm:pt>
    <dgm:pt modelId="{52EF94C0-AA67-4061-BB9C-1ED8939DDF6E}">
      <dgm:prSet phldrT="[テキスト]" custT="1"/>
      <dgm:spPr/>
      <dgm:t>
        <a:bodyPr/>
        <a:lstStyle/>
        <a:p>
          <a:r>
            <a:rPr kumimoji="1" lang="ja-JP" altLang="en-US" sz="2200" dirty="0" smtClean="0">
              <a:latin typeface="HGPｺﾞｼｯｸE" panose="020B0900000000000000" pitchFamily="50" charset="-128"/>
              <a:ea typeface="HGPｺﾞｼｯｸE" panose="020B0900000000000000" pitchFamily="50" charset="-128"/>
            </a:rPr>
            <a:t>割引なし</a:t>
          </a:r>
          <a:endParaRPr kumimoji="1" lang="ja-JP" altLang="en-US" sz="2200" dirty="0">
            <a:latin typeface="HGPｺﾞｼｯｸE" panose="020B0900000000000000" pitchFamily="50" charset="-128"/>
            <a:ea typeface="HGPｺﾞｼｯｸE" panose="020B0900000000000000" pitchFamily="50" charset="-128"/>
          </a:endParaRPr>
        </a:p>
      </dgm:t>
    </dgm:pt>
    <dgm:pt modelId="{C494B01E-1B5D-47EC-A1D2-A827405F185B}" type="parTrans" cxnId="{B9906EDB-5C95-4064-914B-0EABC5D9AC95}">
      <dgm:prSet/>
      <dgm:spPr/>
      <dgm:t>
        <a:bodyPr/>
        <a:lstStyle/>
        <a:p>
          <a:endParaRPr kumimoji="1" lang="ja-JP" altLang="en-US"/>
        </a:p>
      </dgm:t>
    </dgm:pt>
    <dgm:pt modelId="{E42EBA90-6326-448D-A69B-261CAE1B4C7C}" type="sibTrans" cxnId="{B9906EDB-5C95-4064-914B-0EABC5D9AC95}">
      <dgm:prSet/>
      <dgm:spPr/>
      <dgm:t>
        <a:bodyPr/>
        <a:lstStyle/>
        <a:p>
          <a:endParaRPr kumimoji="1" lang="ja-JP" altLang="en-US"/>
        </a:p>
      </dgm:t>
    </dgm:pt>
    <dgm:pt modelId="{96B52BF6-20EC-4F8B-BCAE-B047AF73F6F2}">
      <dgm:prSet phldrT="[テキスト]" custT="1"/>
      <dgm:spPr/>
      <dgm:t>
        <a:bodyPr/>
        <a:lstStyle/>
        <a:p>
          <a:r>
            <a:rPr kumimoji="1" lang="en-US" altLang="en-US" sz="2200" b="0" dirty="0" smtClean="0">
              <a:latin typeface="HGSｺﾞｼｯｸE" panose="020B0900000000000000" pitchFamily="50" charset="-128"/>
              <a:ea typeface="HGSｺﾞｼｯｸE" panose="020B0900000000000000" pitchFamily="50" charset="-128"/>
            </a:rPr>
            <a:t>1,000</a:t>
          </a:r>
          <a:r>
            <a:rPr kumimoji="1" lang="ja-JP" altLang="en-US" sz="2200" b="0" dirty="0" smtClean="0">
              <a:latin typeface="HGSｺﾞｼｯｸE" panose="020B0900000000000000" pitchFamily="50" charset="-128"/>
              <a:ea typeface="HGSｺﾞｼｯｸE" panose="020B0900000000000000" pitchFamily="50" charset="-128"/>
            </a:rPr>
            <a:t>～</a:t>
          </a:r>
          <a:r>
            <a:rPr kumimoji="1" lang="en-US" altLang="en-US" sz="2200" b="0" dirty="0" smtClean="0">
              <a:latin typeface="HGSｺﾞｼｯｸE" panose="020B0900000000000000" pitchFamily="50" charset="-128"/>
              <a:ea typeface="HGSｺﾞｼｯｸE" panose="020B0900000000000000" pitchFamily="50" charset="-128"/>
            </a:rPr>
            <a:t>1,999</a:t>
          </a:r>
          <a:r>
            <a:rPr kumimoji="1" lang="ja-JP" altLang="en-US" sz="2200" b="0" dirty="0" smtClean="0">
              <a:latin typeface="HGSｺﾞｼｯｸE" panose="020B0900000000000000" pitchFamily="50" charset="-128"/>
              <a:ea typeface="HGSｺﾞｼｯｸE" panose="020B0900000000000000" pitchFamily="50" charset="-128"/>
            </a:rPr>
            <a:t>ポイント</a:t>
          </a:r>
          <a:endParaRPr kumimoji="1" lang="ja-JP" altLang="en-US" sz="2200" b="0" dirty="0">
            <a:latin typeface="HGSｺﾞｼｯｸE" panose="020B0900000000000000" pitchFamily="50" charset="-128"/>
            <a:ea typeface="HGSｺﾞｼｯｸE" panose="020B0900000000000000" pitchFamily="50" charset="-128"/>
          </a:endParaRPr>
        </a:p>
      </dgm:t>
    </dgm:pt>
    <dgm:pt modelId="{EDA07F65-3F8A-4C6E-9EE7-55D7E56FBB10}" type="parTrans" cxnId="{DB9940F3-8450-455B-8887-4A9116C0826D}">
      <dgm:prSet/>
      <dgm:spPr/>
      <dgm:t>
        <a:bodyPr/>
        <a:lstStyle/>
        <a:p>
          <a:endParaRPr kumimoji="1" lang="ja-JP" altLang="en-US"/>
        </a:p>
      </dgm:t>
    </dgm:pt>
    <dgm:pt modelId="{97B0CFBF-BBD0-47FC-80A3-5EECC6E757C3}" type="sibTrans" cxnId="{DB9940F3-8450-455B-8887-4A9116C0826D}">
      <dgm:prSet/>
      <dgm:spPr/>
      <dgm:t>
        <a:bodyPr/>
        <a:lstStyle/>
        <a:p>
          <a:endParaRPr kumimoji="1" lang="ja-JP" altLang="en-US"/>
        </a:p>
      </dgm:t>
    </dgm:pt>
    <dgm:pt modelId="{3B51E620-4645-4451-993D-033A60A4A37F}">
      <dgm:prSet phldrT="[テキスト]" custT="1"/>
      <dgm:spPr/>
      <dgm:t>
        <a:bodyPr/>
        <a:lstStyle/>
        <a:p>
          <a:r>
            <a:rPr kumimoji="1" lang="ja-JP" altLang="en-US" sz="2200" dirty="0" smtClean="0">
              <a:latin typeface="HGPｺﾞｼｯｸE" panose="020B0900000000000000" pitchFamily="50" charset="-128"/>
              <a:ea typeface="HGPｺﾞｼｯｸE" panose="020B0900000000000000" pitchFamily="50" charset="-128"/>
            </a:rPr>
            <a:t>レンタル料金 </a:t>
          </a:r>
          <a:r>
            <a:rPr kumimoji="1" lang="en-US" altLang="en-US" sz="2200" dirty="0" smtClean="0">
              <a:latin typeface="HGPｺﾞｼｯｸE" panose="020B0900000000000000" pitchFamily="50" charset="-128"/>
              <a:ea typeface="HGPｺﾞｼｯｸE" panose="020B0900000000000000" pitchFamily="50" charset="-128"/>
            </a:rPr>
            <a:t>10</a:t>
          </a:r>
          <a:r>
            <a:rPr kumimoji="1" lang="ja-JP" altLang="en-US" sz="2200" dirty="0" smtClean="0">
              <a:latin typeface="HGPｺﾞｼｯｸE" panose="020B0900000000000000" pitchFamily="50" charset="-128"/>
              <a:ea typeface="HGPｺﾞｼｯｸE" panose="020B0900000000000000" pitchFamily="50" charset="-128"/>
            </a:rPr>
            <a:t>％</a:t>
          </a:r>
          <a:r>
            <a:rPr kumimoji="1" lang="en-US" altLang="en-US" sz="2200" dirty="0" smtClean="0">
              <a:latin typeface="HGPｺﾞｼｯｸE" panose="020B0900000000000000" pitchFamily="50" charset="-128"/>
              <a:ea typeface="HGPｺﾞｼｯｸE" panose="020B0900000000000000" pitchFamily="50" charset="-128"/>
            </a:rPr>
            <a:t>OFF</a:t>
          </a:r>
          <a:endParaRPr kumimoji="1" lang="ja-JP" altLang="en-US" sz="2200" dirty="0">
            <a:latin typeface="HGPｺﾞｼｯｸE" panose="020B0900000000000000" pitchFamily="50" charset="-128"/>
            <a:ea typeface="HGPｺﾞｼｯｸE" panose="020B0900000000000000" pitchFamily="50" charset="-128"/>
          </a:endParaRPr>
        </a:p>
      </dgm:t>
    </dgm:pt>
    <dgm:pt modelId="{D669FE8A-9AFB-4EDE-A8AC-4CFBB49F7213}" type="parTrans" cxnId="{41DB3D35-7E38-4506-A610-4F65ED965AB7}">
      <dgm:prSet/>
      <dgm:spPr/>
      <dgm:t>
        <a:bodyPr/>
        <a:lstStyle/>
        <a:p>
          <a:endParaRPr kumimoji="1" lang="ja-JP" altLang="en-US"/>
        </a:p>
      </dgm:t>
    </dgm:pt>
    <dgm:pt modelId="{4358CB7B-CE44-476B-B307-EF71EDECD78D}" type="sibTrans" cxnId="{41DB3D35-7E38-4506-A610-4F65ED965AB7}">
      <dgm:prSet/>
      <dgm:spPr/>
      <dgm:t>
        <a:bodyPr/>
        <a:lstStyle/>
        <a:p>
          <a:endParaRPr kumimoji="1" lang="ja-JP" altLang="en-US"/>
        </a:p>
      </dgm:t>
    </dgm:pt>
    <dgm:pt modelId="{30BBAE67-B166-4E70-AABD-032C2DE4A708}">
      <dgm:prSet phldrT="[テキスト]" custT="1"/>
      <dgm:spPr/>
      <dgm:t>
        <a:bodyPr/>
        <a:lstStyle/>
        <a:p>
          <a:r>
            <a:rPr kumimoji="1" lang="ja-JP" altLang="en-US" sz="2200" dirty="0" smtClean="0">
              <a:latin typeface="HGPｺﾞｼｯｸE" panose="020B0900000000000000" pitchFamily="50" charset="-128"/>
              <a:ea typeface="HGPｺﾞｼｯｸE" panose="020B0900000000000000" pitchFamily="50" charset="-128"/>
            </a:rPr>
            <a:t>販売割引 なし</a:t>
          </a:r>
          <a:endParaRPr kumimoji="1" lang="ja-JP" altLang="en-US" sz="2200" dirty="0">
            <a:latin typeface="HGPｺﾞｼｯｸE" panose="020B0900000000000000" pitchFamily="50" charset="-128"/>
            <a:ea typeface="HGPｺﾞｼｯｸE" panose="020B0900000000000000" pitchFamily="50" charset="-128"/>
          </a:endParaRPr>
        </a:p>
      </dgm:t>
    </dgm:pt>
    <dgm:pt modelId="{5167D4B5-C73D-4139-AE3F-D60D141CCD62}" type="parTrans" cxnId="{7DC5883E-BD38-46A9-8907-DF469883D514}">
      <dgm:prSet/>
      <dgm:spPr/>
      <dgm:t>
        <a:bodyPr/>
        <a:lstStyle/>
        <a:p>
          <a:endParaRPr kumimoji="1" lang="ja-JP" altLang="en-US"/>
        </a:p>
      </dgm:t>
    </dgm:pt>
    <dgm:pt modelId="{24373C3B-F0C2-42C8-A12C-E502B42D85AB}" type="sibTrans" cxnId="{7DC5883E-BD38-46A9-8907-DF469883D514}">
      <dgm:prSet/>
      <dgm:spPr/>
      <dgm:t>
        <a:bodyPr/>
        <a:lstStyle/>
        <a:p>
          <a:endParaRPr kumimoji="1" lang="ja-JP" altLang="en-US"/>
        </a:p>
      </dgm:t>
    </dgm:pt>
    <dgm:pt modelId="{407D5F75-8C1E-4295-9C86-C8DA21921720}">
      <dgm:prSet phldrT="[テキスト]" custT="1"/>
      <dgm:spPr/>
      <dgm:t>
        <a:bodyPr/>
        <a:lstStyle/>
        <a:p>
          <a:r>
            <a:rPr kumimoji="1" lang="en-US" altLang="en-US" sz="2200" dirty="0" smtClean="0">
              <a:latin typeface="HGPｺﾞｼｯｸE" panose="020B0900000000000000" pitchFamily="50" charset="-128"/>
              <a:ea typeface="HGPｺﾞｼｯｸE" panose="020B0900000000000000" pitchFamily="50" charset="-128"/>
            </a:rPr>
            <a:t>2,000</a:t>
          </a:r>
          <a:r>
            <a:rPr kumimoji="1" lang="ja-JP" altLang="en-US" sz="2200" dirty="0" smtClean="0">
              <a:latin typeface="HGPｺﾞｼｯｸE" panose="020B0900000000000000" pitchFamily="50" charset="-128"/>
              <a:ea typeface="HGPｺﾞｼｯｸE" panose="020B0900000000000000" pitchFamily="50" charset="-128"/>
            </a:rPr>
            <a:t>～</a:t>
          </a:r>
          <a:r>
            <a:rPr kumimoji="1" lang="en-US" altLang="en-US" sz="2200" dirty="0" smtClean="0">
              <a:latin typeface="HGPｺﾞｼｯｸE" panose="020B0900000000000000" pitchFamily="50" charset="-128"/>
              <a:ea typeface="HGPｺﾞｼｯｸE" panose="020B0900000000000000" pitchFamily="50" charset="-128"/>
            </a:rPr>
            <a:t>2,999</a:t>
          </a:r>
          <a:r>
            <a:rPr kumimoji="1" lang="ja-JP" altLang="en-US" sz="2200" dirty="0" smtClean="0">
              <a:latin typeface="HGPｺﾞｼｯｸE" panose="020B0900000000000000" pitchFamily="50" charset="-128"/>
              <a:ea typeface="HGPｺﾞｼｯｸE" panose="020B0900000000000000" pitchFamily="50" charset="-128"/>
            </a:rPr>
            <a:t>ポイント</a:t>
          </a:r>
          <a:endParaRPr kumimoji="1" lang="ja-JP" altLang="en-US" sz="2200" dirty="0">
            <a:latin typeface="HGPｺﾞｼｯｸE" panose="020B0900000000000000" pitchFamily="50" charset="-128"/>
            <a:ea typeface="HGPｺﾞｼｯｸE" panose="020B0900000000000000" pitchFamily="50" charset="-128"/>
          </a:endParaRPr>
        </a:p>
      </dgm:t>
    </dgm:pt>
    <dgm:pt modelId="{978CE855-5EAD-4694-AD89-A2F643264783}" type="parTrans" cxnId="{28D51671-E7FC-4205-9420-466939A79359}">
      <dgm:prSet/>
      <dgm:spPr/>
      <dgm:t>
        <a:bodyPr/>
        <a:lstStyle/>
        <a:p>
          <a:endParaRPr kumimoji="1" lang="ja-JP" altLang="en-US"/>
        </a:p>
      </dgm:t>
    </dgm:pt>
    <dgm:pt modelId="{49E843F5-132A-4E16-B819-817F98D9D0FF}" type="sibTrans" cxnId="{28D51671-E7FC-4205-9420-466939A79359}">
      <dgm:prSet/>
      <dgm:spPr/>
      <dgm:t>
        <a:bodyPr/>
        <a:lstStyle/>
        <a:p>
          <a:endParaRPr kumimoji="1" lang="ja-JP" altLang="en-US"/>
        </a:p>
      </dgm:t>
    </dgm:pt>
    <dgm:pt modelId="{85FCC713-9614-4CA4-8311-717B9FCA6334}">
      <dgm:prSet phldrT="[テキスト]" custT="1"/>
      <dgm:spPr/>
      <dgm:t>
        <a:bodyPr/>
        <a:lstStyle/>
        <a:p>
          <a:r>
            <a:rPr kumimoji="1" lang="ja-JP" altLang="en-US" sz="2200" dirty="0" smtClean="0">
              <a:latin typeface="HGPｺﾞｼｯｸE" panose="020B0900000000000000" pitchFamily="50" charset="-128"/>
              <a:ea typeface="HGPｺﾞｼｯｸE" panose="020B0900000000000000" pitchFamily="50" charset="-128"/>
            </a:rPr>
            <a:t>レンタル料金 </a:t>
          </a:r>
          <a:r>
            <a:rPr kumimoji="1" lang="en-US" altLang="en-US" sz="2200" dirty="0" smtClean="0">
              <a:latin typeface="HGPｺﾞｼｯｸE" panose="020B0900000000000000" pitchFamily="50" charset="-128"/>
              <a:ea typeface="HGPｺﾞｼｯｸE" panose="020B0900000000000000" pitchFamily="50" charset="-128"/>
            </a:rPr>
            <a:t>20</a:t>
          </a:r>
          <a:r>
            <a:rPr kumimoji="1" lang="ja-JP" altLang="en-US" sz="2200" dirty="0" smtClean="0">
              <a:latin typeface="HGPｺﾞｼｯｸE" panose="020B0900000000000000" pitchFamily="50" charset="-128"/>
              <a:ea typeface="HGPｺﾞｼｯｸE" panose="020B0900000000000000" pitchFamily="50" charset="-128"/>
            </a:rPr>
            <a:t>％</a:t>
          </a:r>
          <a:r>
            <a:rPr kumimoji="1" lang="en-US" altLang="en-US" sz="2200" dirty="0" smtClean="0">
              <a:latin typeface="HGPｺﾞｼｯｸE" panose="020B0900000000000000" pitchFamily="50" charset="-128"/>
              <a:ea typeface="HGPｺﾞｼｯｸE" panose="020B0900000000000000" pitchFamily="50" charset="-128"/>
            </a:rPr>
            <a:t>OFF</a:t>
          </a:r>
          <a:endParaRPr kumimoji="1" lang="ja-JP" altLang="en-US" sz="2200" dirty="0">
            <a:latin typeface="HGPｺﾞｼｯｸE" panose="020B0900000000000000" pitchFamily="50" charset="-128"/>
            <a:ea typeface="HGPｺﾞｼｯｸE" panose="020B0900000000000000" pitchFamily="50" charset="-128"/>
          </a:endParaRPr>
        </a:p>
      </dgm:t>
    </dgm:pt>
    <dgm:pt modelId="{B0507941-FE02-4617-8F6C-9B83343A5B5E}" type="parTrans" cxnId="{D2E21E23-C0EF-4641-9CF7-94894E85E2EA}">
      <dgm:prSet/>
      <dgm:spPr/>
      <dgm:t>
        <a:bodyPr/>
        <a:lstStyle/>
        <a:p>
          <a:endParaRPr kumimoji="1" lang="ja-JP" altLang="en-US"/>
        </a:p>
      </dgm:t>
    </dgm:pt>
    <dgm:pt modelId="{C6552AC0-C7D0-4E3B-9327-ACD8C093042F}" type="sibTrans" cxnId="{D2E21E23-C0EF-4641-9CF7-94894E85E2EA}">
      <dgm:prSet/>
      <dgm:spPr/>
      <dgm:t>
        <a:bodyPr/>
        <a:lstStyle/>
        <a:p>
          <a:endParaRPr kumimoji="1" lang="ja-JP" altLang="en-US"/>
        </a:p>
      </dgm:t>
    </dgm:pt>
    <dgm:pt modelId="{473E6F9D-36E9-41F8-B01A-A4D0D334680A}">
      <dgm:prSet phldrT="[テキスト]" custT="1"/>
      <dgm:spPr/>
      <dgm:t>
        <a:bodyPr/>
        <a:lstStyle/>
        <a:p>
          <a:r>
            <a:rPr kumimoji="1" lang="ja-JP" altLang="en-US" sz="2200" dirty="0" smtClean="0">
              <a:latin typeface="HGPｺﾞｼｯｸE" panose="020B0900000000000000" pitchFamily="50" charset="-128"/>
              <a:ea typeface="HGPｺﾞｼｯｸE" panose="020B0900000000000000" pitchFamily="50" charset="-128"/>
            </a:rPr>
            <a:t>販売料金 </a:t>
          </a:r>
          <a:r>
            <a:rPr kumimoji="1" lang="en-US" altLang="en-US" sz="2200" dirty="0" smtClean="0">
              <a:latin typeface="HGPｺﾞｼｯｸE" panose="020B0900000000000000" pitchFamily="50" charset="-128"/>
              <a:ea typeface="HGPｺﾞｼｯｸE" panose="020B0900000000000000" pitchFamily="50" charset="-128"/>
            </a:rPr>
            <a:t>5</a:t>
          </a:r>
          <a:r>
            <a:rPr kumimoji="1" lang="ja-JP" altLang="en-US" sz="2200" dirty="0" smtClean="0">
              <a:latin typeface="HGPｺﾞｼｯｸE" panose="020B0900000000000000" pitchFamily="50" charset="-128"/>
              <a:ea typeface="HGPｺﾞｼｯｸE" panose="020B0900000000000000" pitchFamily="50" charset="-128"/>
            </a:rPr>
            <a:t>％</a:t>
          </a:r>
          <a:r>
            <a:rPr kumimoji="1" lang="en-US" altLang="en-US" sz="2200" dirty="0" smtClean="0">
              <a:latin typeface="HGPｺﾞｼｯｸE" panose="020B0900000000000000" pitchFamily="50" charset="-128"/>
              <a:ea typeface="HGPｺﾞｼｯｸE" panose="020B0900000000000000" pitchFamily="50" charset="-128"/>
            </a:rPr>
            <a:t>OFF</a:t>
          </a:r>
          <a:endParaRPr kumimoji="1" lang="ja-JP" altLang="en-US" sz="2200" dirty="0">
            <a:latin typeface="HGPｺﾞｼｯｸE" panose="020B0900000000000000" pitchFamily="50" charset="-128"/>
            <a:ea typeface="HGPｺﾞｼｯｸE" panose="020B0900000000000000" pitchFamily="50" charset="-128"/>
          </a:endParaRPr>
        </a:p>
      </dgm:t>
    </dgm:pt>
    <dgm:pt modelId="{142595F1-5FAF-4365-9954-E6E6010DE3FF}" type="parTrans" cxnId="{398E0007-D490-4812-B75A-52B71EB6BFBA}">
      <dgm:prSet/>
      <dgm:spPr/>
      <dgm:t>
        <a:bodyPr/>
        <a:lstStyle/>
        <a:p>
          <a:endParaRPr kumimoji="1" lang="ja-JP" altLang="en-US"/>
        </a:p>
      </dgm:t>
    </dgm:pt>
    <dgm:pt modelId="{BDBC02E0-1BE6-43CA-9D06-A273FFB01171}" type="sibTrans" cxnId="{398E0007-D490-4812-B75A-52B71EB6BFBA}">
      <dgm:prSet/>
      <dgm:spPr/>
      <dgm:t>
        <a:bodyPr/>
        <a:lstStyle/>
        <a:p>
          <a:endParaRPr kumimoji="1" lang="ja-JP" altLang="en-US"/>
        </a:p>
      </dgm:t>
    </dgm:pt>
    <dgm:pt modelId="{7D232FDC-B63D-4D95-BD7C-3666B1DB4F96}">
      <dgm:prSet custT="1"/>
      <dgm:spPr/>
      <dgm:t>
        <a:bodyPr/>
        <a:lstStyle/>
        <a:p>
          <a:r>
            <a:rPr kumimoji="1" lang="en-US" altLang="en-US" sz="2200" dirty="0" smtClean="0">
              <a:latin typeface="HGPｺﾞｼｯｸE" panose="020B0900000000000000" pitchFamily="50" charset="-128"/>
              <a:ea typeface="HGPｺﾞｼｯｸE" panose="020B0900000000000000" pitchFamily="50" charset="-128"/>
            </a:rPr>
            <a:t>3,000</a:t>
          </a:r>
          <a:r>
            <a:rPr kumimoji="1" lang="ja-JP" altLang="en-US" sz="2200" dirty="0" smtClean="0">
              <a:latin typeface="HGPｺﾞｼｯｸE" panose="020B0900000000000000" pitchFamily="50" charset="-128"/>
              <a:ea typeface="HGPｺﾞｼｯｸE" panose="020B0900000000000000" pitchFamily="50" charset="-128"/>
            </a:rPr>
            <a:t>ポイント以上</a:t>
          </a:r>
          <a:endParaRPr kumimoji="1" lang="ja-JP" altLang="en-US" sz="2200" dirty="0">
            <a:latin typeface="HGPｺﾞｼｯｸE" panose="020B0900000000000000" pitchFamily="50" charset="-128"/>
            <a:ea typeface="HGPｺﾞｼｯｸE" panose="020B0900000000000000" pitchFamily="50" charset="-128"/>
          </a:endParaRPr>
        </a:p>
      </dgm:t>
    </dgm:pt>
    <dgm:pt modelId="{36440C6A-EC22-4763-A326-BDFCE69B3F0D}" type="parTrans" cxnId="{59C95E57-3749-430E-B36A-C7CECD0CD410}">
      <dgm:prSet/>
      <dgm:spPr/>
      <dgm:t>
        <a:bodyPr/>
        <a:lstStyle/>
        <a:p>
          <a:endParaRPr kumimoji="1" lang="ja-JP" altLang="en-US"/>
        </a:p>
      </dgm:t>
    </dgm:pt>
    <dgm:pt modelId="{810354B5-E158-416E-A2D7-2538C8BB2343}" type="sibTrans" cxnId="{59C95E57-3749-430E-B36A-C7CECD0CD410}">
      <dgm:prSet/>
      <dgm:spPr/>
      <dgm:t>
        <a:bodyPr/>
        <a:lstStyle/>
        <a:p>
          <a:endParaRPr kumimoji="1" lang="ja-JP" altLang="en-US"/>
        </a:p>
      </dgm:t>
    </dgm:pt>
    <dgm:pt modelId="{C7D6EEA8-53F8-4EFB-919B-AC136537E831}">
      <dgm:prSet custT="1"/>
      <dgm:spPr/>
      <dgm:t>
        <a:bodyPr/>
        <a:lstStyle/>
        <a:p>
          <a:r>
            <a:rPr kumimoji="1" lang="ja-JP" altLang="en-US" sz="2200" dirty="0" smtClean="0">
              <a:latin typeface="HGPｺﾞｼｯｸE" panose="020B0900000000000000" pitchFamily="50" charset="-128"/>
              <a:ea typeface="HGPｺﾞｼｯｸE" panose="020B0900000000000000" pitchFamily="50" charset="-128"/>
            </a:rPr>
            <a:t>レンタル料金 </a:t>
          </a:r>
          <a:r>
            <a:rPr kumimoji="1" lang="en-US" altLang="en-US" sz="2200" dirty="0" smtClean="0">
              <a:latin typeface="HGPｺﾞｼｯｸE" panose="020B0900000000000000" pitchFamily="50" charset="-128"/>
              <a:ea typeface="HGPｺﾞｼｯｸE" panose="020B0900000000000000" pitchFamily="50" charset="-128"/>
            </a:rPr>
            <a:t>30</a:t>
          </a:r>
          <a:r>
            <a:rPr kumimoji="1" lang="ja-JP" altLang="en-US" sz="2200" dirty="0" smtClean="0">
              <a:latin typeface="HGPｺﾞｼｯｸE" panose="020B0900000000000000" pitchFamily="50" charset="-128"/>
              <a:ea typeface="HGPｺﾞｼｯｸE" panose="020B0900000000000000" pitchFamily="50" charset="-128"/>
            </a:rPr>
            <a:t>％</a:t>
          </a:r>
          <a:r>
            <a:rPr kumimoji="1" lang="en-US" altLang="en-US" sz="2200" dirty="0" smtClean="0">
              <a:latin typeface="HGPｺﾞｼｯｸE" panose="020B0900000000000000" pitchFamily="50" charset="-128"/>
              <a:ea typeface="HGPｺﾞｼｯｸE" panose="020B0900000000000000" pitchFamily="50" charset="-128"/>
            </a:rPr>
            <a:t>OFF</a:t>
          </a:r>
          <a:endParaRPr kumimoji="1" lang="ja-JP" altLang="en-US" sz="2200" dirty="0">
            <a:latin typeface="HGPｺﾞｼｯｸE" panose="020B0900000000000000" pitchFamily="50" charset="-128"/>
            <a:ea typeface="HGPｺﾞｼｯｸE" panose="020B0900000000000000" pitchFamily="50" charset="-128"/>
          </a:endParaRPr>
        </a:p>
      </dgm:t>
    </dgm:pt>
    <dgm:pt modelId="{4CC1E078-AF50-4C7D-8E7A-F022934919A6}" type="parTrans" cxnId="{DD956BB7-D936-45F8-B8C6-DDD6CD0F1716}">
      <dgm:prSet/>
      <dgm:spPr/>
      <dgm:t>
        <a:bodyPr/>
        <a:lstStyle/>
        <a:p>
          <a:endParaRPr kumimoji="1" lang="ja-JP" altLang="en-US"/>
        </a:p>
      </dgm:t>
    </dgm:pt>
    <dgm:pt modelId="{DC2F8BFD-FF6A-4C56-A664-3C2B26DEF350}" type="sibTrans" cxnId="{DD956BB7-D936-45F8-B8C6-DDD6CD0F1716}">
      <dgm:prSet/>
      <dgm:spPr/>
      <dgm:t>
        <a:bodyPr/>
        <a:lstStyle/>
        <a:p>
          <a:endParaRPr kumimoji="1" lang="ja-JP" altLang="en-US"/>
        </a:p>
      </dgm:t>
    </dgm:pt>
    <dgm:pt modelId="{A246BC69-DE86-4B20-8303-2042CC63CA5F}">
      <dgm:prSet custT="1"/>
      <dgm:spPr/>
      <dgm:t>
        <a:bodyPr/>
        <a:lstStyle/>
        <a:p>
          <a:r>
            <a:rPr kumimoji="1" lang="ja-JP" altLang="en-US" sz="2200" dirty="0" smtClean="0">
              <a:latin typeface="HGPｺﾞｼｯｸE" panose="020B0900000000000000" pitchFamily="50" charset="-128"/>
              <a:ea typeface="HGPｺﾞｼｯｸE" panose="020B0900000000000000" pitchFamily="50" charset="-128"/>
            </a:rPr>
            <a:t>販売料金 </a:t>
          </a:r>
          <a:r>
            <a:rPr kumimoji="1" lang="en-US" altLang="en-US" sz="2200" dirty="0" smtClean="0">
              <a:latin typeface="HGPｺﾞｼｯｸE" panose="020B0900000000000000" pitchFamily="50" charset="-128"/>
              <a:ea typeface="HGPｺﾞｼｯｸE" panose="020B0900000000000000" pitchFamily="50" charset="-128"/>
            </a:rPr>
            <a:t>10</a:t>
          </a:r>
          <a:r>
            <a:rPr kumimoji="1" lang="ja-JP" altLang="en-US" sz="2200" dirty="0" smtClean="0">
              <a:latin typeface="HGPｺﾞｼｯｸE" panose="020B0900000000000000" pitchFamily="50" charset="-128"/>
              <a:ea typeface="HGPｺﾞｼｯｸE" panose="020B0900000000000000" pitchFamily="50" charset="-128"/>
            </a:rPr>
            <a:t>％</a:t>
          </a:r>
          <a:r>
            <a:rPr kumimoji="1" lang="en-US" altLang="en-US" sz="2200" dirty="0" smtClean="0">
              <a:latin typeface="HGPｺﾞｼｯｸE" panose="020B0900000000000000" pitchFamily="50" charset="-128"/>
              <a:ea typeface="HGPｺﾞｼｯｸE" panose="020B0900000000000000" pitchFamily="50" charset="-128"/>
            </a:rPr>
            <a:t>OFF</a:t>
          </a:r>
          <a:endParaRPr kumimoji="1" lang="ja-JP" altLang="en-US" sz="2200" dirty="0">
            <a:latin typeface="HGPｺﾞｼｯｸE" panose="020B0900000000000000" pitchFamily="50" charset="-128"/>
            <a:ea typeface="HGPｺﾞｼｯｸE" panose="020B0900000000000000" pitchFamily="50" charset="-128"/>
          </a:endParaRPr>
        </a:p>
      </dgm:t>
    </dgm:pt>
    <dgm:pt modelId="{B3D85EE6-111C-44CC-9C3E-BAABDE1ED555}" type="parTrans" cxnId="{025DB584-BF7E-48E7-86FE-8F59DABE6814}">
      <dgm:prSet/>
      <dgm:spPr/>
      <dgm:t>
        <a:bodyPr/>
        <a:lstStyle/>
        <a:p>
          <a:endParaRPr kumimoji="1" lang="ja-JP" altLang="en-US"/>
        </a:p>
      </dgm:t>
    </dgm:pt>
    <dgm:pt modelId="{59C10398-2A42-4202-8872-B4EC436F68DA}" type="sibTrans" cxnId="{025DB584-BF7E-48E7-86FE-8F59DABE6814}">
      <dgm:prSet/>
      <dgm:spPr/>
      <dgm:t>
        <a:bodyPr/>
        <a:lstStyle/>
        <a:p>
          <a:endParaRPr kumimoji="1" lang="ja-JP" altLang="en-US"/>
        </a:p>
      </dgm:t>
    </dgm:pt>
    <dgm:pt modelId="{78058BB4-0969-4EBE-9B88-C6F10246A9EB}" type="pres">
      <dgm:prSet presAssocID="{2D997156-85AD-48BE-9111-54CD8DE8A872}" presName="Name0" presStyleCnt="0">
        <dgm:presLayoutVars>
          <dgm:dir/>
          <dgm:animLvl val="lvl"/>
          <dgm:resizeHandles val="exact"/>
        </dgm:presLayoutVars>
      </dgm:prSet>
      <dgm:spPr/>
      <dgm:t>
        <a:bodyPr/>
        <a:lstStyle/>
        <a:p>
          <a:endParaRPr kumimoji="1" lang="ja-JP" altLang="en-US"/>
        </a:p>
      </dgm:t>
    </dgm:pt>
    <dgm:pt modelId="{FE350AF8-7A2F-4D0F-865F-03DC1D00AD5A}" type="pres">
      <dgm:prSet presAssocID="{7D232FDC-B63D-4D95-BD7C-3666B1DB4F96}" presName="boxAndChildren" presStyleCnt="0"/>
      <dgm:spPr/>
    </dgm:pt>
    <dgm:pt modelId="{7DA760D8-E1D4-4BA5-993D-073BEE7D33FB}" type="pres">
      <dgm:prSet presAssocID="{7D232FDC-B63D-4D95-BD7C-3666B1DB4F96}" presName="parentTextBox" presStyleLbl="node1" presStyleIdx="0" presStyleCnt="4"/>
      <dgm:spPr/>
      <dgm:t>
        <a:bodyPr/>
        <a:lstStyle/>
        <a:p>
          <a:endParaRPr kumimoji="1" lang="ja-JP" altLang="en-US"/>
        </a:p>
      </dgm:t>
    </dgm:pt>
    <dgm:pt modelId="{1F90E4A3-6399-4073-8471-E26FF3C237D6}" type="pres">
      <dgm:prSet presAssocID="{7D232FDC-B63D-4D95-BD7C-3666B1DB4F96}" presName="entireBox" presStyleLbl="node1" presStyleIdx="0" presStyleCnt="4"/>
      <dgm:spPr/>
      <dgm:t>
        <a:bodyPr/>
        <a:lstStyle/>
        <a:p>
          <a:endParaRPr kumimoji="1" lang="ja-JP" altLang="en-US"/>
        </a:p>
      </dgm:t>
    </dgm:pt>
    <dgm:pt modelId="{230EEB07-E738-4E40-BA2A-8CF930F23798}" type="pres">
      <dgm:prSet presAssocID="{7D232FDC-B63D-4D95-BD7C-3666B1DB4F96}" presName="descendantBox" presStyleCnt="0"/>
      <dgm:spPr/>
    </dgm:pt>
    <dgm:pt modelId="{0AA591F5-3574-4C8A-918D-6E243C5EA537}" type="pres">
      <dgm:prSet presAssocID="{C7D6EEA8-53F8-4EFB-919B-AC136537E831}" presName="childTextBox" presStyleLbl="fgAccFollowNode1" presStyleIdx="0" presStyleCnt="7">
        <dgm:presLayoutVars>
          <dgm:bulletEnabled val="1"/>
        </dgm:presLayoutVars>
      </dgm:prSet>
      <dgm:spPr/>
      <dgm:t>
        <a:bodyPr/>
        <a:lstStyle/>
        <a:p>
          <a:endParaRPr kumimoji="1" lang="ja-JP" altLang="en-US"/>
        </a:p>
      </dgm:t>
    </dgm:pt>
    <dgm:pt modelId="{42A90601-6BBC-45BE-827A-4C2C9E6048FC}" type="pres">
      <dgm:prSet presAssocID="{A246BC69-DE86-4B20-8303-2042CC63CA5F}" presName="childTextBox" presStyleLbl="fgAccFollowNode1" presStyleIdx="1" presStyleCnt="7">
        <dgm:presLayoutVars>
          <dgm:bulletEnabled val="1"/>
        </dgm:presLayoutVars>
      </dgm:prSet>
      <dgm:spPr/>
      <dgm:t>
        <a:bodyPr/>
        <a:lstStyle/>
        <a:p>
          <a:endParaRPr kumimoji="1" lang="ja-JP" altLang="en-US"/>
        </a:p>
      </dgm:t>
    </dgm:pt>
    <dgm:pt modelId="{96E33891-3B87-4817-A7C2-FE336839D395}" type="pres">
      <dgm:prSet presAssocID="{49E843F5-132A-4E16-B819-817F98D9D0FF}" presName="sp" presStyleCnt="0"/>
      <dgm:spPr/>
    </dgm:pt>
    <dgm:pt modelId="{BD855302-48F9-480E-A5A5-DCF86266B344}" type="pres">
      <dgm:prSet presAssocID="{407D5F75-8C1E-4295-9C86-C8DA21921720}" presName="arrowAndChildren" presStyleCnt="0"/>
      <dgm:spPr/>
    </dgm:pt>
    <dgm:pt modelId="{AD1AA815-E936-4F7A-9E23-E96D872E114E}" type="pres">
      <dgm:prSet presAssocID="{407D5F75-8C1E-4295-9C86-C8DA21921720}" presName="parentTextArrow" presStyleLbl="node1" presStyleIdx="0" presStyleCnt="4"/>
      <dgm:spPr/>
      <dgm:t>
        <a:bodyPr/>
        <a:lstStyle/>
        <a:p>
          <a:endParaRPr kumimoji="1" lang="ja-JP" altLang="en-US"/>
        </a:p>
      </dgm:t>
    </dgm:pt>
    <dgm:pt modelId="{384B026D-1EBB-4495-8B00-90D64AE6FE4B}" type="pres">
      <dgm:prSet presAssocID="{407D5F75-8C1E-4295-9C86-C8DA21921720}" presName="arrow" presStyleLbl="node1" presStyleIdx="1" presStyleCnt="4"/>
      <dgm:spPr/>
      <dgm:t>
        <a:bodyPr/>
        <a:lstStyle/>
        <a:p>
          <a:endParaRPr kumimoji="1" lang="ja-JP" altLang="en-US"/>
        </a:p>
      </dgm:t>
    </dgm:pt>
    <dgm:pt modelId="{D64C6A64-D224-4956-9A22-B6EBA41AE770}" type="pres">
      <dgm:prSet presAssocID="{407D5F75-8C1E-4295-9C86-C8DA21921720}" presName="descendantArrow" presStyleCnt="0"/>
      <dgm:spPr/>
    </dgm:pt>
    <dgm:pt modelId="{1C355AE6-9F8D-4D89-AB0C-033A9DF6A28D}" type="pres">
      <dgm:prSet presAssocID="{85FCC713-9614-4CA4-8311-717B9FCA6334}" presName="childTextArrow" presStyleLbl="fgAccFollowNode1" presStyleIdx="2" presStyleCnt="7">
        <dgm:presLayoutVars>
          <dgm:bulletEnabled val="1"/>
        </dgm:presLayoutVars>
      </dgm:prSet>
      <dgm:spPr/>
      <dgm:t>
        <a:bodyPr/>
        <a:lstStyle/>
        <a:p>
          <a:endParaRPr kumimoji="1" lang="ja-JP" altLang="en-US"/>
        </a:p>
      </dgm:t>
    </dgm:pt>
    <dgm:pt modelId="{2C27EBAA-1505-4650-9282-B1CA41204327}" type="pres">
      <dgm:prSet presAssocID="{473E6F9D-36E9-41F8-B01A-A4D0D334680A}" presName="childTextArrow" presStyleLbl="fgAccFollowNode1" presStyleIdx="3" presStyleCnt="7">
        <dgm:presLayoutVars>
          <dgm:bulletEnabled val="1"/>
        </dgm:presLayoutVars>
      </dgm:prSet>
      <dgm:spPr/>
      <dgm:t>
        <a:bodyPr/>
        <a:lstStyle/>
        <a:p>
          <a:endParaRPr kumimoji="1" lang="ja-JP" altLang="en-US"/>
        </a:p>
      </dgm:t>
    </dgm:pt>
    <dgm:pt modelId="{EAED4D92-9EAB-4447-875C-645B63C15AC3}" type="pres">
      <dgm:prSet presAssocID="{97B0CFBF-BBD0-47FC-80A3-5EECC6E757C3}" presName="sp" presStyleCnt="0"/>
      <dgm:spPr/>
    </dgm:pt>
    <dgm:pt modelId="{5927AAA0-E71B-45A9-BE71-3A5780268070}" type="pres">
      <dgm:prSet presAssocID="{96B52BF6-20EC-4F8B-BCAE-B047AF73F6F2}" presName="arrowAndChildren" presStyleCnt="0"/>
      <dgm:spPr/>
    </dgm:pt>
    <dgm:pt modelId="{DB2465A4-9952-45C3-8F12-06A5FCD062F6}" type="pres">
      <dgm:prSet presAssocID="{96B52BF6-20EC-4F8B-BCAE-B047AF73F6F2}" presName="parentTextArrow" presStyleLbl="node1" presStyleIdx="1" presStyleCnt="4"/>
      <dgm:spPr/>
      <dgm:t>
        <a:bodyPr/>
        <a:lstStyle/>
        <a:p>
          <a:endParaRPr kumimoji="1" lang="ja-JP" altLang="en-US"/>
        </a:p>
      </dgm:t>
    </dgm:pt>
    <dgm:pt modelId="{DB5144ED-F9BC-4731-9A57-C6AF730CBAD2}" type="pres">
      <dgm:prSet presAssocID="{96B52BF6-20EC-4F8B-BCAE-B047AF73F6F2}" presName="arrow" presStyleLbl="node1" presStyleIdx="2" presStyleCnt="4"/>
      <dgm:spPr/>
      <dgm:t>
        <a:bodyPr/>
        <a:lstStyle/>
        <a:p>
          <a:endParaRPr kumimoji="1" lang="ja-JP" altLang="en-US"/>
        </a:p>
      </dgm:t>
    </dgm:pt>
    <dgm:pt modelId="{54F3309C-34AA-44A8-8816-8DFBABD84B10}" type="pres">
      <dgm:prSet presAssocID="{96B52BF6-20EC-4F8B-BCAE-B047AF73F6F2}" presName="descendantArrow" presStyleCnt="0"/>
      <dgm:spPr/>
    </dgm:pt>
    <dgm:pt modelId="{81C2D731-1E6F-4546-A261-A5093D85F82A}" type="pres">
      <dgm:prSet presAssocID="{3B51E620-4645-4451-993D-033A60A4A37F}" presName="childTextArrow" presStyleLbl="fgAccFollowNode1" presStyleIdx="4" presStyleCnt="7">
        <dgm:presLayoutVars>
          <dgm:bulletEnabled val="1"/>
        </dgm:presLayoutVars>
      </dgm:prSet>
      <dgm:spPr/>
      <dgm:t>
        <a:bodyPr/>
        <a:lstStyle/>
        <a:p>
          <a:endParaRPr kumimoji="1" lang="ja-JP" altLang="en-US"/>
        </a:p>
      </dgm:t>
    </dgm:pt>
    <dgm:pt modelId="{B6080559-DC01-4581-84E5-25726E7FBC21}" type="pres">
      <dgm:prSet presAssocID="{30BBAE67-B166-4E70-AABD-032C2DE4A708}" presName="childTextArrow" presStyleLbl="fgAccFollowNode1" presStyleIdx="5" presStyleCnt="7">
        <dgm:presLayoutVars>
          <dgm:bulletEnabled val="1"/>
        </dgm:presLayoutVars>
      </dgm:prSet>
      <dgm:spPr/>
      <dgm:t>
        <a:bodyPr/>
        <a:lstStyle/>
        <a:p>
          <a:endParaRPr kumimoji="1" lang="ja-JP" altLang="en-US"/>
        </a:p>
      </dgm:t>
    </dgm:pt>
    <dgm:pt modelId="{03399D85-BA9F-4E52-A7C5-49D3AA045561}" type="pres">
      <dgm:prSet presAssocID="{19D652F2-F228-4B5D-9A56-4BF26821BFF9}" presName="sp" presStyleCnt="0"/>
      <dgm:spPr/>
    </dgm:pt>
    <dgm:pt modelId="{DCB44A2E-EACC-49F6-90DE-A8B03DE682C9}" type="pres">
      <dgm:prSet presAssocID="{D2A5C521-B53F-4F7A-812A-66B9D1CE3469}" presName="arrowAndChildren" presStyleCnt="0"/>
      <dgm:spPr/>
    </dgm:pt>
    <dgm:pt modelId="{E6885FDD-CB71-4843-92DD-BA41028B18B5}" type="pres">
      <dgm:prSet presAssocID="{D2A5C521-B53F-4F7A-812A-66B9D1CE3469}" presName="parentTextArrow" presStyleLbl="node1" presStyleIdx="2" presStyleCnt="4"/>
      <dgm:spPr/>
      <dgm:t>
        <a:bodyPr/>
        <a:lstStyle/>
        <a:p>
          <a:endParaRPr kumimoji="1" lang="ja-JP" altLang="en-US"/>
        </a:p>
      </dgm:t>
    </dgm:pt>
    <dgm:pt modelId="{6E18109D-E556-47E3-8788-4FA2F82E629D}" type="pres">
      <dgm:prSet presAssocID="{D2A5C521-B53F-4F7A-812A-66B9D1CE3469}" presName="arrow" presStyleLbl="node1" presStyleIdx="3" presStyleCnt="4"/>
      <dgm:spPr/>
      <dgm:t>
        <a:bodyPr/>
        <a:lstStyle/>
        <a:p>
          <a:endParaRPr kumimoji="1" lang="ja-JP" altLang="en-US"/>
        </a:p>
      </dgm:t>
    </dgm:pt>
    <dgm:pt modelId="{07918C15-ECD1-4A90-B57E-82B64F00B3D6}" type="pres">
      <dgm:prSet presAssocID="{D2A5C521-B53F-4F7A-812A-66B9D1CE3469}" presName="descendantArrow" presStyleCnt="0"/>
      <dgm:spPr/>
    </dgm:pt>
    <dgm:pt modelId="{13373821-35E4-4A57-87E1-B0188D570055}" type="pres">
      <dgm:prSet presAssocID="{52EF94C0-AA67-4061-BB9C-1ED8939DDF6E}" presName="childTextArrow" presStyleLbl="fgAccFollowNode1" presStyleIdx="6" presStyleCnt="7">
        <dgm:presLayoutVars>
          <dgm:bulletEnabled val="1"/>
        </dgm:presLayoutVars>
      </dgm:prSet>
      <dgm:spPr/>
      <dgm:t>
        <a:bodyPr/>
        <a:lstStyle/>
        <a:p>
          <a:endParaRPr kumimoji="1" lang="ja-JP" altLang="en-US"/>
        </a:p>
      </dgm:t>
    </dgm:pt>
  </dgm:ptLst>
  <dgm:cxnLst>
    <dgm:cxn modelId="{C7D9751D-960B-45AD-9D38-0DA2974CA2A2}" type="presOf" srcId="{2D997156-85AD-48BE-9111-54CD8DE8A872}" destId="{78058BB4-0969-4EBE-9B88-C6F10246A9EB}" srcOrd="0" destOrd="0" presId="urn:microsoft.com/office/officeart/2005/8/layout/process4"/>
    <dgm:cxn modelId="{61052437-41E5-4356-8880-9CD85837B362}" type="presOf" srcId="{96B52BF6-20EC-4F8B-BCAE-B047AF73F6F2}" destId="{DB5144ED-F9BC-4731-9A57-C6AF730CBAD2}" srcOrd="1" destOrd="0" presId="urn:microsoft.com/office/officeart/2005/8/layout/process4"/>
    <dgm:cxn modelId="{41DB3D35-7E38-4506-A610-4F65ED965AB7}" srcId="{96B52BF6-20EC-4F8B-BCAE-B047AF73F6F2}" destId="{3B51E620-4645-4451-993D-033A60A4A37F}" srcOrd="0" destOrd="0" parTransId="{D669FE8A-9AFB-4EDE-A8AC-4CFBB49F7213}" sibTransId="{4358CB7B-CE44-476B-B307-EF71EDECD78D}"/>
    <dgm:cxn modelId="{025DB584-BF7E-48E7-86FE-8F59DABE6814}" srcId="{7D232FDC-B63D-4D95-BD7C-3666B1DB4F96}" destId="{A246BC69-DE86-4B20-8303-2042CC63CA5F}" srcOrd="1" destOrd="0" parTransId="{B3D85EE6-111C-44CC-9C3E-BAABDE1ED555}" sibTransId="{59C10398-2A42-4202-8872-B4EC436F68DA}"/>
    <dgm:cxn modelId="{11ED9D56-AFE9-4A14-87FC-A6D6CE7CB268}" type="presOf" srcId="{96B52BF6-20EC-4F8B-BCAE-B047AF73F6F2}" destId="{DB2465A4-9952-45C3-8F12-06A5FCD062F6}" srcOrd="0" destOrd="0" presId="urn:microsoft.com/office/officeart/2005/8/layout/process4"/>
    <dgm:cxn modelId="{DD956BB7-D936-45F8-B8C6-DDD6CD0F1716}" srcId="{7D232FDC-B63D-4D95-BD7C-3666B1DB4F96}" destId="{C7D6EEA8-53F8-4EFB-919B-AC136537E831}" srcOrd="0" destOrd="0" parTransId="{4CC1E078-AF50-4C7D-8E7A-F022934919A6}" sibTransId="{DC2F8BFD-FF6A-4C56-A664-3C2B26DEF350}"/>
    <dgm:cxn modelId="{4EF53C81-A508-4BC6-9B5B-D75F373505A1}" type="presOf" srcId="{D2A5C521-B53F-4F7A-812A-66B9D1CE3469}" destId="{E6885FDD-CB71-4843-92DD-BA41028B18B5}" srcOrd="0" destOrd="0" presId="urn:microsoft.com/office/officeart/2005/8/layout/process4"/>
    <dgm:cxn modelId="{0861AA76-3C61-4CF9-80E9-12C540FD944B}" type="presOf" srcId="{C7D6EEA8-53F8-4EFB-919B-AC136537E831}" destId="{0AA591F5-3574-4C8A-918D-6E243C5EA537}" srcOrd="0" destOrd="0" presId="urn:microsoft.com/office/officeart/2005/8/layout/process4"/>
    <dgm:cxn modelId="{48F61944-CB07-45C9-84E1-B88A09B8D73E}" type="presOf" srcId="{7D232FDC-B63D-4D95-BD7C-3666B1DB4F96}" destId="{1F90E4A3-6399-4073-8471-E26FF3C237D6}" srcOrd="1" destOrd="0" presId="urn:microsoft.com/office/officeart/2005/8/layout/process4"/>
    <dgm:cxn modelId="{59C95E57-3749-430E-B36A-C7CECD0CD410}" srcId="{2D997156-85AD-48BE-9111-54CD8DE8A872}" destId="{7D232FDC-B63D-4D95-BD7C-3666B1DB4F96}" srcOrd="3" destOrd="0" parTransId="{36440C6A-EC22-4763-A326-BDFCE69B3F0D}" sibTransId="{810354B5-E158-416E-A2D7-2538C8BB2343}"/>
    <dgm:cxn modelId="{3C09F8C5-D7F7-4313-9295-A9C76E5D14E3}" type="presOf" srcId="{407D5F75-8C1E-4295-9C86-C8DA21921720}" destId="{384B026D-1EBB-4495-8B00-90D64AE6FE4B}" srcOrd="1" destOrd="0" presId="urn:microsoft.com/office/officeart/2005/8/layout/process4"/>
    <dgm:cxn modelId="{D5018E18-FC0B-4910-A417-5C4EF1386109}" type="presOf" srcId="{A246BC69-DE86-4B20-8303-2042CC63CA5F}" destId="{42A90601-6BBC-45BE-827A-4C2C9E6048FC}" srcOrd="0" destOrd="0" presId="urn:microsoft.com/office/officeart/2005/8/layout/process4"/>
    <dgm:cxn modelId="{30D1DF15-C49B-4C45-9C6C-2FA8519D739F}" type="presOf" srcId="{407D5F75-8C1E-4295-9C86-C8DA21921720}" destId="{AD1AA815-E936-4F7A-9E23-E96D872E114E}" srcOrd="0" destOrd="0" presId="urn:microsoft.com/office/officeart/2005/8/layout/process4"/>
    <dgm:cxn modelId="{CA4523AA-AEBC-49A5-938D-188D81FEDBED}" type="presOf" srcId="{52EF94C0-AA67-4061-BB9C-1ED8939DDF6E}" destId="{13373821-35E4-4A57-87E1-B0188D570055}" srcOrd="0" destOrd="0" presId="urn:microsoft.com/office/officeart/2005/8/layout/process4"/>
    <dgm:cxn modelId="{D04051CA-4AFF-432B-8986-D2A62952B6B0}" type="presOf" srcId="{3B51E620-4645-4451-993D-033A60A4A37F}" destId="{81C2D731-1E6F-4546-A261-A5093D85F82A}" srcOrd="0" destOrd="0" presId="urn:microsoft.com/office/officeart/2005/8/layout/process4"/>
    <dgm:cxn modelId="{DB9940F3-8450-455B-8887-4A9116C0826D}" srcId="{2D997156-85AD-48BE-9111-54CD8DE8A872}" destId="{96B52BF6-20EC-4F8B-BCAE-B047AF73F6F2}" srcOrd="1" destOrd="0" parTransId="{EDA07F65-3F8A-4C6E-9EE7-55D7E56FBB10}" sibTransId="{97B0CFBF-BBD0-47FC-80A3-5EECC6E757C3}"/>
    <dgm:cxn modelId="{28D51671-E7FC-4205-9420-466939A79359}" srcId="{2D997156-85AD-48BE-9111-54CD8DE8A872}" destId="{407D5F75-8C1E-4295-9C86-C8DA21921720}" srcOrd="2" destOrd="0" parTransId="{978CE855-5EAD-4694-AD89-A2F643264783}" sibTransId="{49E843F5-132A-4E16-B819-817F98D9D0FF}"/>
    <dgm:cxn modelId="{398E0007-D490-4812-B75A-52B71EB6BFBA}" srcId="{407D5F75-8C1E-4295-9C86-C8DA21921720}" destId="{473E6F9D-36E9-41F8-B01A-A4D0D334680A}" srcOrd="1" destOrd="0" parTransId="{142595F1-5FAF-4365-9954-E6E6010DE3FF}" sibTransId="{BDBC02E0-1BE6-43CA-9D06-A273FFB01171}"/>
    <dgm:cxn modelId="{7DC5883E-BD38-46A9-8907-DF469883D514}" srcId="{96B52BF6-20EC-4F8B-BCAE-B047AF73F6F2}" destId="{30BBAE67-B166-4E70-AABD-032C2DE4A708}" srcOrd="1" destOrd="0" parTransId="{5167D4B5-C73D-4139-AE3F-D60D141CCD62}" sibTransId="{24373C3B-F0C2-42C8-A12C-E502B42D85AB}"/>
    <dgm:cxn modelId="{8DE351CE-871D-4490-AC46-35C503E02487}" type="presOf" srcId="{473E6F9D-36E9-41F8-B01A-A4D0D334680A}" destId="{2C27EBAA-1505-4650-9282-B1CA41204327}" srcOrd="0" destOrd="0" presId="urn:microsoft.com/office/officeart/2005/8/layout/process4"/>
    <dgm:cxn modelId="{2B1E0D23-B045-4B1B-A3AA-A8B572379057}" type="presOf" srcId="{30BBAE67-B166-4E70-AABD-032C2DE4A708}" destId="{B6080559-DC01-4581-84E5-25726E7FBC21}" srcOrd="0" destOrd="0" presId="urn:microsoft.com/office/officeart/2005/8/layout/process4"/>
    <dgm:cxn modelId="{D2E21E23-C0EF-4641-9CF7-94894E85E2EA}" srcId="{407D5F75-8C1E-4295-9C86-C8DA21921720}" destId="{85FCC713-9614-4CA4-8311-717B9FCA6334}" srcOrd="0" destOrd="0" parTransId="{B0507941-FE02-4617-8F6C-9B83343A5B5E}" sibTransId="{C6552AC0-C7D0-4E3B-9327-ACD8C093042F}"/>
    <dgm:cxn modelId="{8CD29E86-32F7-46E1-9826-3581BD8F751B}" type="presOf" srcId="{85FCC713-9614-4CA4-8311-717B9FCA6334}" destId="{1C355AE6-9F8D-4D89-AB0C-033A9DF6A28D}" srcOrd="0" destOrd="0" presId="urn:microsoft.com/office/officeart/2005/8/layout/process4"/>
    <dgm:cxn modelId="{B9CADCD3-8A4C-4519-8FFE-9ECB6B743C5B}" type="presOf" srcId="{7D232FDC-B63D-4D95-BD7C-3666B1DB4F96}" destId="{7DA760D8-E1D4-4BA5-993D-073BEE7D33FB}" srcOrd="0" destOrd="0" presId="urn:microsoft.com/office/officeart/2005/8/layout/process4"/>
    <dgm:cxn modelId="{B9906EDB-5C95-4064-914B-0EABC5D9AC95}" srcId="{D2A5C521-B53F-4F7A-812A-66B9D1CE3469}" destId="{52EF94C0-AA67-4061-BB9C-1ED8939DDF6E}" srcOrd="0" destOrd="0" parTransId="{C494B01E-1B5D-47EC-A1D2-A827405F185B}" sibTransId="{E42EBA90-6326-448D-A69B-261CAE1B4C7C}"/>
    <dgm:cxn modelId="{CDD23E06-71D8-4723-BCA5-BC45BC7870CD}" srcId="{2D997156-85AD-48BE-9111-54CD8DE8A872}" destId="{D2A5C521-B53F-4F7A-812A-66B9D1CE3469}" srcOrd="0" destOrd="0" parTransId="{D9B98E3B-5E92-44BF-8E04-5090ABEDFF76}" sibTransId="{19D652F2-F228-4B5D-9A56-4BF26821BFF9}"/>
    <dgm:cxn modelId="{ABC14CDD-7F26-47AE-A7A2-A6458501C040}" type="presOf" srcId="{D2A5C521-B53F-4F7A-812A-66B9D1CE3469}" destId="{6E18109D-E556-47E3-8788-4FA2F82E629D}" srcOrd="1" destOrd="0" presId="urn:microsoft.com/office/officeart/2005/8/layout/process4"/>
    <dgm:cxn modelId="{AF3EE784-01F3-42B6-B06E-3E030AF21186}" type="presParOf" srcId="{78058BB4-0969-4EBE-9B88-C6F10246A9EB}" destId="{FE350AF8-7A2F-4D0F-865F-03DC1D00AD5A}" srcOrd="0" destOrd="0" presId="urn:microsoft.com/office/officeart/2005/8/layout/process4"/>
    <dgm:cxn modelId="{20734DA4-E5A5-4C81-9F5C-577D69373D90}" type="presParOf" srcId="{FE350AF8-7A2F-4D0F-865F-03DC1D00AD5A}" destId="{7DA760D8-E1D4-4BA5-993D-073BEE7D33FB}" srcOrd="0" destOrd="0" presId="urn:microsoft.com/office/officeart/2005/8/layout/process4"/>
    <dgm:cxn modelId="{533E91B6-9A68-4D89-8700-40048E8D94C8}" type="presParOf" srcId="{FE350AF8-7A2F-4D0F-865F-03DC1D00AD5A}" destId="{1F90E4A3-6399-4073-8471-E26FF3C237D6}" srcOrd="1" destOrd="0" presId="urn:microsoft.com/office/officeart/2005/8/layout/process4"/>
    <dgm:cxn modelId="{06E91956-516C-463B-A985-9344FCB2EEAB}" type="presParOf" srcId="{FE350AF8-7A2F-4D0F-865F-03DC1D00AD5A}" destId="{230EEB07-E738-4E40-BA2A-8CF930F23798}" srcOrd="2" destOrd="0" presId="urn:microsoft.com/office/officeart/2005/8/layout/process4"/>
    <dgm:cxn modelId="{DCAF3E2E-927B-4625-9DB4-CCDF63E7617E}" type="presParOf" srcId="{230EEB07-E738-4E40-BA2A-8CF930F23798}" destId="{0AA591F5-3574-4C8A-918D-6E243C5EA537}" srcOrd="0" destOrd="0" presId="urn:microsoft.com/office/officeart/2005/8/layout/process4"/>
    <dgm:cxn modelId="{C7FE5723-638A-4CA5-990C-B88AF7F569E1}" type="presParOf" srcId="{230EEB07-E738-4E40-BA2A-8CF930F23798}" destId="{42A90601-6BBC-45BE-827A-4C2C9E6048FC}" srcOrd="1" destOrd="0" presId="urn:microsoft.com/office/officeart/2005/8/layout/process4"/>
    <dgm:cxn modelId="{8944DF45-B97C-4D80-A981-C8BB1180BD2C}" type="presParOf" srcId="{78058BB4-0969-4EBE-9B88-C6F10246A9EB}" destId="{96E33891-3B87-4817-A7C2-FE336839D395}" srcOrd="1" destOrd="0" presId="urn:microsoft.com/office/officeart/2005/8/layout/process4"/>
    <dgm:cxn modelId="{E61727C1-65C8-421C-A434-54BC152A5073}" type="presParOf" srcId="{78058BB4-0969-4EBE-9B88-C6F10246A9EB}" destId="{BD855302-48F9-480E-A5A5-DCF86266B344}" srcOrd="2" destOrd="0" presId="urn:microsoft.com/office/officeart/2005/8/layout/process4"/>
    <dgm:cxn modelId="{20B836D5-8694-45AD-AC88-6155654EBE84}" type="presParOf" srcId="{BD855302-48F9-480E-A5A5-DCF86266B344}" destId="{AD1AA815-E936-4F7A-9E23-E96D872E114E}" srcOrd="0" destOrd="0" presId="urn:microsoft.com/office/officeart/2005/8/layout/process4"/>
    <dgm:cxn modelId="{9AA036B2-F5F6-40B9-A511-734233D31D22}" type="presParOf" srcId="{BD855302-48F9-480E-A5A5-DCF86266B344}" destId="{384B026D-1EBB-4495-8B00-90D64AE6FE4B}" srcOrd="1" destOrd="0" presId="urn:microsoft.com/office/officeart/2005/8/layout/process4"/>
    <dgm:cxn modelId="{DD86FB1B-97E2-4431-B4CC-F427FDBBB3C6}" type="presParOf" srcId="{BD855302-48F9-480E-A5A5-DCF86266B344}" destId="{D64C6A64-D224-4956-9A22-B6EBA41AE770}" srcOrd="2" destOrd="0" presId="urn:microsoft.com/office/officeart/2005/8/layout/process4"/>
    <dgm:cxn modelId="{E7857D4B-0AB6-4E2C-8925-81D840E5D4D7}" type="presParOf" srcId="{D64C6A64-D224-4956-9A22-B6EBA41AE770}" destId="{1C355AE6-9F8D-4D89-AB0C-033A9DF6A28D}" srcOrd="0" destOrd="0" presId="urn:microsoft.com/office/officeart/2005/8/layout/process4"/>
    <dgm:cxn modelId="{FC9FFEA2-BE6B-4510-839F-B6D832E690BC}" type="presParOf" srcId="{D64C6A64-D224-4956-9A22-B6EBA41AE770}" destId="{2C27EBAA-1505-4650-9282-B1CA41204327}" srcOrd="1" destOrd="0" presId="urn:microsoft.com/office/officeart/2005/8/layout/process4"/>
    <dgm:cxn modelId="{72DCB3B4-409D-46DD-8CE6-CB8B4504AE70}" type="presParOf" srcId="{78058BB4-0969-4EBE-9B88-C6F10246A9EB}" destId="{EAED4D92-9EAB-4447-875C-645B63C15AC3}" srcOrd="3" destOrd="0" presId="urn:microsoft.com/office/officeart/2005/8/layout/process4"/>
    <dgm:cxn modelId="{793FE579-2B46-4B1D-B8D5-5A7FF18B0B51}" type="presParOf" srcId="{78058BB4-0969-4EBE-9B88-C6F10246A9EB}" destId="{5927AAA0-E71B-45A9-BE71-3A5780268070}" srcOrd="4" destOrd="0" presId="urn:microsoft.com/office/officeart/2005/8/layout/process4"/>
    <dgm:cxn modelId="{236EFAF0-A4CA-4DBB-A4BC-ED82277C7019}" type="presParOf" srcId="{5927AAA0-E71B-45A9-BE71-3A5780268070}" destId="{DB2465A4-9952-45C3-8F12-06A5FCD062F6}" srcOrd="0" destOrd="0" presId="urn:microsoft.com/office/officeart/2005/8/layout/process4"/>
    <dgm:cxn modelId="{E04216F5-EDCB-41CC-8BAF-2DDF0576CFE7}" type="presParOf" srcId="{5927AAA0-E71B-45A9-BE71-3A5780268070}" destId="{DB5144ED-F9BC-4731-9A57-C6AF730CBAD2}" srcOrd="1" destOrd="0" presId="urn:microsoft.com/office/officeart/2005/8/layout/process4"/>
    <dgm:cxn modelId="{3C5224E5-37C0-4A3C-A838-B8789AF4D635}" type="presParOf" srcId="{5927AAA0-E71B-45A9-BE71-3A5780268070}" destId="{54F3309C-34AA-44A8-8816-8DFBABD84B10}" srcOrd="2" destOrd="0" presId="urn:microsoft.com/office/officeart/2005/8/layout/process4"/>
    <dgm:cxn modelId="{566768BE-72B9-4F01-A145-291B4FE143FD}" type="presParOf" srcId="{54F3309C-34AA-44A8-8816-8DFBABD84B10}" destId="{81C2D731-1E6F-4546-A261-A5093D85F82A}" srcOrd="0" destOrd="0" presId="urn:microsoft.com/office/officeart/2005/8/layout/process4"/>
    <dgm:cxn modelId="{11FB8752-D9FA-458C-9667-D174B73B0576}" type="presParOf" srcId="{54F3309C-34AA-44A8-8816-8DFBABD84B10}" destId="{B6080559-DC01-4581-84E5-25726E7FBC21}" srcOrd="1" destOrd="0" presId="urn:microsoft.com/office/officeart/2005/8/layout/process4"/>
    <dgm:cxn modelId="{C5920D33-F14A-47C2-AF33-2DF1FA28B0E3}" type="presParOf" srcId="{78058BB4-0969-4EBE-9B88-C6F10246A9EB}" destId="{03399D85-BA9F-4E52-A7C5-49D3AA045561}" srcOrd="5" destOrd="0" presId="urn:microsoft.com/office/officeart/2005/8/layout/process4"/>
    <dgm:cxn modelId="{6B532480-0B7E-432E-9A49-8A4F28ECFC7C}" type="presParOf" srcId="{78058BB4-0969-4EBE-9B88-C6F10246A9EB}" destId="{DCB44A2E-EACC-49F6-90DE-A8B03DE682C9}" srcOrd="6" destOrd="0" presId="urn:microsoft.com/office/officeart/2005/8/layout/process4"/>
    <dgm:cxn modelId="{D646CAD5-8082-418D-BFBF-4F78A15765C6}" type="presParOf" srcId="{DCB44A2E-EACC-49F6-90DE-A8B03DE682C9}" destId="{E6885FDD-CB71-4843-92DD-BA41028B18B5}" srcOrd="0" destOrd="0" presId="urn:microsoft.com/office/officeart/2005/8/layout/process4"/>
    <dgm:cxn modelId="{392AD8DF-A0D3-456A-BE06-CC8C1334BF36}" type="presParOf" srcId="{DCB44A2E-EACC-49F6-90DE-A8B03DE682C9}" destId="{6E18109D-E556-47E3-8788-4FA2F82E629D}" srcOrd="1" destOrd="0" presId="urn:microsoft.com/office/officeart/2005/8/layout/process4"/>
    <dgm:cxn modelId="{E7FD2DC6-CE7A-4CE2-8FD2-0793A9D647D4}" type="presParOf" srcId="{DCB44A2E-EACC-49F6-90DE-A8B03DE682C9}" destId="{07918C15-ECD1-4A90-B57E-82B64F00B3D6}" srcOrd="2" destOrd="0" presId="urn:microsoft.com/office/officeart/2005/8/layout/process4"/>
    <dgm:cxn modelId="{7EAE0D08-068B-4C51-B3C9-5E9DEAF0725C}" type="presParOf" srcId="{07918C15-ECD1-4A90-B57E-82B64F00B3D6}" destId="{13373821-35E4-4A57-87E1-B0188D570055}"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0E4A3-6399-4073-8471-E26FF3C237D6}">
      <dsp:nvSpPr>
        <dsp:cNvPr id="0" name=""/>
        <dsp:cNvSpPr/>
      </dsp:nvSpPr>
      <dsp:spPr>
        <a:xfrm>
          <a:off x="0" y="4012532"/>
          <a:ext cx="8915400" cy="877844"/>
        </a:xfrm>
        <a:prstGeom prst="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kumimoji="1" lang="en-US" altLang="en-US" sz="2200" kern="1200" dirty="0" smtClean="0">
              <a:latin typeface="HGPｺﾞｼｯｸE" panose="020B0900000000000000" pitchFamily="50" charset="-128"/>
              <a:ea typeface="HGPｺﾞｼｯｸE" panose="020B0900000000000000" pitchFamily="50" charset="-128"/>
            </a:rPr>
            <a:t>3,000</a:t>
          </a:r>
          <a:r>
            <a:rPr kumimoji="1" lang="ja-JP" altLang="en-US" sz="2200" kern="1200" dirty="0" smtClean="0">
              <a:latin typeface="HGPｺﾞｼｯｸE" panose="020B0900000000000000" pitchFamily="50" charset="-128"/>
              <a:ea typeface="HGPｺﾞｼｯｸE" panose="020B0900000000000000" pitchFamily="50" charset="-128"/>
            </a:rPr>
            <a:t>ポイント以上</a:t>
          </a:r>
          <a:endParaRPr kumimoji="1" lang="ja-JP" altLang="en-US" sz="2200" kern="1200" dirty="0">
            <a:latin typeface="HGPｺﾞｼｯｸE" panose="020B0900000000000000" pitchFamily="50" charset="-128"/>
            <a:ea typeface="HGPｺﾞｼｯｸE" panose="020B0900000000000000" pitchFamily="50" charset="-128"/>
          </a:endParaRPr>
        </a:p>
      </dsp:txBody>
      <dsp:txXfrm>
        <a:off x="0" y="4012532"/>
        <a:ext cx="8915400" cy="474035"/>
      </dsp:txXfrm>
    </dsp:sp>
    <dsp:sp modelId="{0AA591F5-3574-4C8A-918D-6E243C5EA537}">
      <dsp:nvSpPr>
        <dsp:cNvPr id="0" name=""/>
        <dsp:cNvSpPr/>
      </dsp:nvSpPr>
      <dsp:spPr>
        <a:xfrm>
          <a:off x="0" y="4469011"/>
          <a:ext cx="4457699" cy="403808"/>
        </a:xfrm>
        <a:prstGeom prst="rect">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lvl="0" algn="ctr" defTabSz="977900">
            <a:lnSpc>
              <a:spcPct val="90000"/>
            </a:lnSpc>
            <a:spcBef>
              <a:spcPct val="0"/>
            </a:spcBef>
            <a:spcAft>
              <a:spcPct val="35000"/>
            </a:spcAft>
          </a:pPr>
          <a:r>
            <a:rPr kumimoji="1" lang="ja-JP" altLang="en-US" sz="2200" kern="1200" dirty="0" smtClean="0">
              <a:latin typeface="HGPｺﾞｼｯｸE" panose="020B0900000000000000" pitchFamily="50" charset="-128"/>
              <a:ea typeface="HGPｺﾞｼｯｸE" panose="020B0900000000000000" pitchFamily="50" charset="-128"/>
            </a:rPr>
            <a:t>レンタル料金 </a:t>
          </a:r>
          <a:r>
            <a:rPr kumimoji="1" lang="en-US" altLang="en-US" sz="2200" kern="1200" dirty="0" smtClean="0">
              <a:latin typeface="HGPｺﾞｼｯｸE" panose="020B0900000000000000" pitchFamily="50" charset="-128"/>
              <a:ea typeface="HGPｺﾞｼｯｸE" panose="020B0900000000000000" pitchFamily="50" charset="-128"/>
            </a:rPr>
            <a:t>30</a:t>
          </a:r>
          <a:r>
            <a:rPr kumimoji="1" lang="ja-JP" altLang="en-US" sz="2200" kern="1200" dirty="0" smtClean="0">
              <a:latin typeface="HGPｺﾞｼｯｸE" panose="020B0900000000000000" pitchFamily="50" charset="-128"/>
              <a:ea typeface="HGPｺﾞｼｯｸE" panose="020B0900000000000000" pitchFamily="50" charset="-128"/>
            </a:rPr>
            <a:t>％</a:t>
          </a:r>
          <a:r>
            <a:rPr kumimoji="1" lang="en-US" altLang="en-US" sz="2200" kern="1200" dirty="0" smtClean="0">
              <a:latin typeface="HGPｺﾞｼｯｸE" panose="020B0900000000000000" pitchFamily="50" charset="-128"/>
              <a:ea typeface="HGPｺﾞｼｯｸE" panose="020B0900000000000000" pitchFamily="50" charset="-128"/>
            </a:rPr>
            <a:t>OFF</a:t>
          </a:r>
          <a:endParaRPr kumimoji="1" lang="ja-JP" altLang="en-US" sz="2200" kern="1200" dirty="0">
            <a:latin typeface="HGPｺﾞｼｯｸE" panose="020B0900000000000000" pitchFamily="50" charset="-128"/>
            <a:ea typeface="HGPｺﾞｼｯｸE" panose="020B0900000000000000" pitchFamily="50" charset="-128"/>
          </a:endParaRPr>
        </a:p>
      </dsp:txBody>
      <dsp:txXfrm>
        <a:off x="0" y="4469011"/>
        <a:ext cx="4457699" cy="403808"/>
      </dsp:txXfrm>
    </dsp:sp>
    <dsp:sp modelId="{42A90601-6BBC-45BE-827A-4C2C9E6048FC}">
      <dsp:nvSpPr>
        <dsp:cNvPr id="0" name=""/>
        <dsp:cNvSpPr/>
      </dsp:nvSpPr>
      <dsp:spPr>
        <a:xfrm>
          <a:off x="4457700" y="4469011"/>
          <a:ext cx="4457699" cy="403808"/>
        </a:xfrm>
        <a:prstGeom prst="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lvl="0" algn="ctr" defTabSz="977900">
            <a:lnSpc>
              <a:spcPct val="90000"/>
            </a:lnSpc>
            <a:spcBef>
              <a:spcPct val="0"/>
            </a:spcBef>
            <a:spcAft>
              <a:spcPct val="35000"/>
            </a:spcAft>
          </a:pPr>
          <a:r>
            <a:rPr kumimoji="1" lang="ja-JP" altLang="en-US" sz="2200" kern="1200" dirty="0" smtClean="0">
              <a:latin typeface="HGPｺﾞｼｯｸE" panose="020B0900000000000000" pitchFamily="50" charset="-128"/>
              <a:ea typeface="HGPｺﾞｼｯｸE" panose="020B0900000000000000" pitchFamily="50" charset="-128"/>
            </a:rPr>
            <a:t>販売料金 </a:t>
          </a:r>
          <a:r>
            <a:rPr kumimoji="1" lang="en-US" altLang="en-US" sz="2200" kern="1200" dirty="0" smtClean="0">
              <a:latin typeface="HGPｺﾞｼｯｸE" panose="020B0900000000000000" pitchFamily="50" charset="-128"/>
              <a:ea typeface="HGPｺﾞｼｯｸE" panose="020B0900000000000000" pitchFamily="50" charset="-128"/>
            </a:rPr>
            <a:t>10</a:t>
          </a:r>
          <a:r>
            <a:rPr kumimoji="1" lang="ja-JP" altLang="en-US" sz="2200" kern="1200" dirty="0" smtClean="0">
              <a:latin typeface="HGPｺﾞｼｯｸE" panose="020B0900000000000000" pitchFamily="50" charset="-128"/>
              <a:ea typeface="HGPｺﾞｼｯｸE" panose="020B0900000000000000" pitchFamily="50" charset="-128"/>
            </a:rPr>
            <a:t>％</a:t>
          </a:r>
          <a:r>
            <a:rPr kumimoji="1" lang="en-US" altLang="en-US" sz="2200" kern="1200" dirty="0" smtClean="0">
              <a:latin typeface="HGPｺﾞｼｯｸE" panose="020B0900000000000000" pitchFamily="50" charset="-128"/>
              <a:ea typeface="HGPｺﾞｼｯｸE" panose="020B0900000000000000" pitchFamily="50" charset="-128"/>
            </a:rPr>
            <a:t>OFF</a:t>
          </a:r>
          <a:endParaRPr kumimoji="1" lang="ja-JP" altLang="en-US" sz="2200" kern="1200" dirty="0">
            <a:latin typeface="HGPｺﾞｼｯｸE" panose="020B0900000000000000" pitchFamily="50" charset="-128"/>
            <a:ea typeface="HGPｺﾞｼｯｸE" panose="020B0900000000000000" pitchFamily="50" charset="-128"/>
          </a:endParaRPr>
        </a:p>
      </dsp:txBody>
      <dsp:txXfrm>
        <a:off x="4457700" y="4469011"/>
        <a:ext cx="4457699" cy="403808"/>
      </dsp:txXfrm>
    </dsp:sp>
    <dsp:sp modelId="{384B026D-1EBB-4495-8B00-90D64AE6FE4B}">
      <dsp:nvSpPr>
        <dsp:cNvPr id="0" name=""/>
        <dsp:cNvSpPr/>
      </dsp:nvSpPr>
      <dsp:spPr>
        <a:xfrm rot="10800000">
          <a:off x="0" y="2675576"/>
          <a:ext cx="8915400" cy="1350124"/>
        </a:xfrm>
        <a:prstGeom prst="upArrowCallou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kumimoji="1" lang="en-US" altLang="en-US" sz="2200" kern="1200" dirty="0" smtClean="0">
              <a:latin typeface="HGPｺﾞｼｯｸE" panose="020B0900000000000000" pitchFamily="50" charset="-128"/>
              <a:ea typeface="HGPｺﾞｼｯｸE" panose="020B0900000000000000" pitchFamily="50" charset="-128"/>
            </a:rPr>
            <a:t>2,000</a:t>
          </a:r>
          <a:r>
            <a:rPr kumimoji="1" lang="ja-JP" altLang="en-US" sz="2200" kern="1200" dirty="0" smtClean="0">
              <a:latin typeface="HGPｺﾞｼｯｸE" panose="020B0900000000000000" pitchFamily="50" charset="-128"/>
              <a:ea typeface="HGPｺﾞｼｯｸE" panose="020B0900000000000000" pitchFamily="50" charset="-128"/>
            </a:rPr>
            <a:t>～</a:t>
          </a:r>
          <a:r>
            <a:rPr kumimoji="1" lang="en-US" altLang="en-US" sz="2200" kern="1200" dirty="0" smtClean="0">
              <a:latin typeface="HGPｺﾞｼｯｸE" panose="020B0900000000000000" pitchFamily="50" charset="-128"/>
              <a:ea typeface="HGPｺﾞｼｯｸE" panose="020B0900000000000000" pitchFamily="50" charset="-128"/>
            </a:rPr>
            <a:t>2,999</a:t>
          </a:r>
          <a:r>
            <a:rPr kumimoji="1" lang="ja-JP" altLang="en-US" sz="2200" kern="1200" dirty="0" smtClean="0">
              <a:latin typeface="HGPｺﾞｼｯｸE" panose="020B0900000000000000" pitchFamily="50" charset="-128"/>
              <a:ea typeface="HGPｺﾞｼｯｸE" panose="020B0900000000000000" pitchFamily="50" charset="-128"/>
            </a:rPr>
            <a:t>ポイント</a:t>
          </a:r>
          <a:endParaRPr kumimoji="1" lang="ja-JP" altLang="en-US" sz="2200" kern="1200" dirty="0">
            <a:latin typeface="HGPｺﾞｼｯｸE" panose="020B0900000000000000" pitchFamily="50" charset="-128"/>
            <a:ea typeface="HGPｺﾞｼｯｸE" panose="020B0900000000000000" pitchFamily="50" charset="-128"/>
          </a:endParaRPr>
        </a:p>
      </dsp:txBody>
      <dsp:txXfrm rot="-10800000">
        <a:off x="0" y="2675576"/>
        <a:ext cx="8915400" cy="473893"/>
      </dsp:txXfrm>
    </dsp:sp>
    <dsp:sp modelId="{1C355AE6-9F8D-4D89-AB0C-033A9DF6A28D}">
      <dsp:nvSpPr>
        <dsp:cNvPr id="0" name=""/>
        <dsp:cNvSpPr/>
      </dsp:nvSpPr>
      <dsp:spPr>
        <a:xfrm>
          <a:off x="0" y="3149469"/>
          <a:ext cx="4457699" cy="403687"/>
        </a:xfrm>
        <a:prstGeom prst="rect">
          <a:avLst/>
        </a:prstGeom>
        <a:solidFill>
          <a:schemeClr val="accent4">
            <a:tint val="40000"/>
            <a:alpha val="90000"/>
            <a:hueOff val="0"/>
            <a:satOff val="0"/>
            <a:lumOff val="0"/>
            <a:alphaOff val="0"/>
          </a:schemeClr>
        </a:solidFill>
        <a:ln w="9525" cap="rnd" cmpd="sng" algn="ctr">
          <a:solidFill>
            <a:schemeClr val="accent4">
              <a:tint val="40000"/>
              <a:alpha val="9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lvl="0" algn="ctr" defTabSz="977900">
            <a:lnSpc>
              <a:spcPct val="90000"/>
            </a:lnSpc>
            <a:spcBef>
              <a:spcPct val="0"/>
            </a:spcBef>
            <a:spcAft>
              <a:spcPct val="35000"/>
            </a:spcAft>
          </a:pPr>
          <a:r>
            <a:rPr kumimoji="1" lang="ja-JP" altLang="en-US" sz="2200" kern="1200" dirty="0" smtClean="0">
              <a:latin typeface="HGPｺﾞｼｯｸE" panose="020B0900000000000000" pitchFamily="50" charset="-128"/>
              <a:ea typeface="HGPｺﾞｼｯｸE" panose="020B0900000000000000" pitchFamily="50" charset="-128"/>
            </a:rPr>
            <a:t>レンタル料金 </a:t>
          </a:r>
          <a:r>
            <a:rPr kumimoji="1" lang="en-US" altLang="en-US" sz="2200" kern="1200" dirty="0" smtClean="0">
              <a:latin typeface="HGPｺﾞｼｯｸE" panose="020B0900000000000000" pitchFamily="50" charset="-128"/>
              <a:ea typeface="HGPｺﾞｼｯｸE" panose="020B0900000000000000" pitchFamily="50" charset="-128"/>
            </a:rPr>
            <a:t>20</a:t>
          </a:r>
          <a:r>
            <a:rPr kumimoji="1" lang="ja-JP" altLang="en-US" sz="2200" kern="1200" dirty="0" smtClean="0">
              <a:latin typeface="HGPｺﾞｼｯｸE" panose="020B0900000000000000" pitchFamily="50" charset="-128"/>
              <a:ea typeface="HGPｺﾞｼｯｸE" panose="020B0900000000000000" pitchFamily="50" charset="-128"/>
            </a:rPr>
            <a:t>％</a:t>
          </a:r>
          <a:r>
            <a:rPr kumimoji="1" lang="en-US" altLang="en-US" sz="2200" kern="1200" dirty="0" smtClean="0">
              <a:latin typeface="HGPｺﾞｼｯｸE" panose="020B0900000000000000" pitchFamily="50" charset="-128"/>
              <a:ea typeface="HGPｺﾞｼｯｸE" panose="020B0900000000000000" pitchFamily="50" charset="-128"/>
            </a:rPr>
            <a:t>OFF</a:t>
          </a:r>
          <a:endParaRPr kumimoji="1" lang="ja-JP" altLang="en-US" sz="2200" kern="1200" dirty="0">
            <a:latin typeface="HGPｺﾞｼｯｸE" panose="020B0900000000000000" pitchFamily="50" charset="-128"/>
            <a:ea typeface="HGPｺﾞｼｯｸE" panose="020B0900000000000000" pitchFamily="50" charset="-128"/>
          </a:endParaRPr>
        </a:p>
      </dsp:txBody>
      <dsp:txXfrm>
        <a:off x="0" y="3149469"/>
        <a:ext cx="4457699" cy="403687"/>
      </dsp:txXfrm>
    </dsp:sp>
    <dsp:sp modelId="{2C27EBAA-1505-4650-9282-B1CA41204327}">
      <dsp:nvSpPr>
        <dsp:cNvPr id="0" name=""/>
        <dsp:cNvSpPr/>
      </dsp:nvSpPr>
      <dsp:spPr>
        <a:xfrm>
          <a:off x="4457700" y="3149469"/>
          <a:ext cx="4457699" cy="403687"/>
        </a:xfrm>
        <a:prstGeom prst="rect">
          <a:avLst/>
        </a:prstGeom>
        <a:solidFill>
          <a:schemeClr val="accent5">
            <a:tint val="40000"/>
            <a:alpha val="90000"/>
            <a:hueOff val="0"/>
            <a:satOff val="0"/>
            <a:lumOff val="0"/>
            <a:alphaOff val="0"/>
          </a:schemeClr>
        </a:solidFill>
        <a:ln w="9525" cap="rnd" cmpd="sng" algn="ctr">
          <a:solidFill>
            <a:schemeClr val="accent5">
              <a:tint val="40000"/>
              <a:alpha val="9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lvl="0" algn="ctr" defTabSz="977900">
            <a:lnSpc>
              <a:spcPct val="90000"/>
            </a:lnSpc>
            <a:spcBef>
              <a:spcPct val="0"/>
            </a:spcBef>
            <a:spcAft>
              <a:spcPct val="35000"/>
            </a:spcAft>
          </a:pPr>
          <a:r>
            <a:rPr kumimoji="1" lang="ja-JP" altLang="en-US" sz="2200" kern="1200" dirty="0" smtClean="0">
              <a:latin typeface="HGPｺﾞｼｯｸE" panose="020B0900000000000000" pitchFamily="50" charset="-128"/>
              <a:ea typeface="HGPｺﾞｼｯｸE" panose="020B0900000000000000" pitchFamily="50" charset="-128"/>
            </a:rPr>
            <a:t>販売料金 </a:t>
          </a:r>
          <a:r>
            <a:rPr kumimoji="1" lang="en-US" altLang="en-US" sz="2200" kern="1200" dirty="0" smtClean="0">
              <a:latin typeface="HGPｺﾞｼｯｸE" panose="020B0900000000000000" pitchFamily="50" charset="-128"/>
              <a:ea typeface="HGPｺﾞｼｯｸE" panose="020B0900000000000000" pitchFamily="50" charset="-128"/>
            </a:rPr>
            <a:t>5</a:t>
          </a:r>
          <a:r>
            <a:rPr kumimoji="1" lang="ja-JP" altLang="en-US" sz="2200" kern="1200" dirty="0" smtClean="0">
              <a:latin typeface="HGPｺﾞｼｯｸE" panose="020B0900000000000000" pitchFamily="50" charset="-128"/>
              <a:ea typeface="HGPｺﾞｼｯｸE" panose="020B0900000000000000" pitchFamily="50" charset="-128"/>
            </a:rPr>
            <a:t>％</a:t>
          </a:r>
          <a:r>
            <a:rPr kumimoji="1" lang="en-US" altLang="en-US" sz="2200" kern="1200" dirty="0" smtClean="0">
              <a:latin typeface="HGPｺﾞｼｯｸE" panose="020B0900000000000000" pitchFamily="50" charset="-128"/>
              <a:ea typeface="HGPｺﾞｼｯｸE" panose="020B0900000000000000" pitchFamily="50" charset="-128"/>
            </a:rPr>
            <a:t>OFF</a:t>
          </a:r>
          <a:endParaRPr kumimoji="1" lang="ja-JP" altLang="en-US" sz="2200" kern="1200" dirty="0">
            <a:latin typeface="HGPｺﾞｼｯｸE" panose="020B0900000000000000" pitchFamily="50" charset="-128"/>
            <a:ea typeface="HGPｺﾞｼｯｸE" panose="020B0900000000000000" pitchFamily="50" charset="-128"/>
          </a:endParaRPr>
        </a:p>
      </dsp:txBody>
      <dsp:txXfrm>
        <a:off x="4457700" y="3149469"/>
        <a:ext cx="4457699" cy="403687"/>
      </dsp:txXfrm>
    </dsp:sp>
    <dsp:sp modelId="{DB5144ED-F9BC-4731-9A57-C6AF730CBAD2}">
      <dsp:nvSpPr>
        <dsp:cNvPr id="0" name=""/>
        <dsp:cNvSpPr/>
      </dsp:nvSpPr>
      <dsp:spPr>
        <a:xfrm rot="10800000">
          <a:off x="0" y="1338619"/>
          <a:ext cx="8915400" cy="1350124"/>
        </a:xfrm>
        <a:prstGeom prst="upArrowCallout">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kumimoji="1" lang="en-US" altLang="en-US" sz="2200" b="0" kern="1200" dirty="0" smtClean="0">
              <a:latin typeface="HGSｺﾞｼｯｸE" panose="020B0900000000000000" pitchFamily="50" charset="-128"/>
              <a:ea typeface="HGSｺﾞｼｯｸE" panose="020B0900000000000000" pitchFamily="50" charset="-128"/>
            </a:rPr>
            <a:t>1,000</a:t>
          </a:r>
          <a:r>
            <a:rPr kumimoji="1" lang="ja-JP" altLang="en-US" sz="2200" b="0" kern="1200" dirty="0" smtClean="0">
              <a:latin typeface="HGSｺﾞｼｯｸE" panose="020B0900000000000000" pitchFamily="50" charset="-128"/>
              <a:ea typeface="HGSｺﾞｼｯｸE" panose="020B0900000000000000" pitchFamily="50" charset="-128"/>
            </a:rPr>
            <a:t>～</a:t>
          </a:r>
          <a:r>
            <a:rPr kumimoji="1" lang="en-US" altLang="en-US" sz="2200" b="0" kern="1200" dirty="0" smtClean="0">
              <a:latin typeface="HGSｺﾞｼｯｸE" panose="020B0900000000000000" pitchFamily="50" charset="-128"/>
              <a:ea typeface="HGSｺﾞｼｯｸE" panose="020B0900000000000000" pitchFamily="50" charset="-128"/>
            </a:rPr>
            <a:t>1,999</a:t>
          </a:r>
          <a:r>
            <a:rPr kumimoji="1" lang="ja-JP" altLang="en-US" sz="2200" b="0" kern="1200" dirty="0" smtClean="0">
              <a:latin typeface="HGSｺﾞｼｯｸE" panose="020B0900000000000000" pitchFamily="50" charset="-128"/>
              <a:ea typeface="HGSｺﾞｼｯｸE" panose="020B0900000000000000" pitchFamily="50" charset="-128"/>
            </a:rPr>
            <a:t>ポイント</a:t>
          </a:r>
          <a:endParaRPr kumimoji="1" lang="ja-JP" altLang="en-US" sz="2200" b="0" kern="1200" dirty="0">
            <a:latin typeface="HGSｺﾞｼｯｸE" panose="020B0900000000000000" pitchFamily="50" charset="-128"/>
            <a:ea typeface="HGSｺﾞｼｯｸE" panose="020B0900000000000000" pitchFamily="50" charset="-128"/>
          </a:endParaRPr>
        </a:p>
      </dsp:txBody>
      <dsp:txXfrm rot="-10800000">
        <a:off x="0" y="1338619"/>
        <a:ext cx="8915400" cy="473893"/>
      </dsp:txXfrm>
    </dsp:sp>
    <dsp:sp modelId="{81C2D731-1E6F-4546-A261-A5093D85F82A}">
      <dsp:nvSpPr>
        <dsp:cNvPr id="0" name=""/>
        <dsp:cNvSpPr/>
      </dsp:nvSpPr>
      <dsp:spPr>
        <a:xfrm>
          <a:off x="0" y="1812513"/>
          <a:ext cx="4457699" cy="403687"/>
        </a:xfrm>
        <a:prstGeom prst="rect">
          <a:avLst/>
        </a:prstGeom>
        <a:solidFill>
          <a:schemeClr val="accent6">
            <a:tint val="40000"/>
            <a:alpha val="90000"/>
            <a:hueOff val="0"/>
            <a:satOff val="0"/>
            <a:lumOff val="0"/>
            <a:alphaOff val="0"/>
          </a:schemeClr>
        </a:solidFill>
        <a:ln w="9525" cap="rnd" cmpd="sng" algn="ctr">
          <a:solidFill>
            <a:schemeClr val="accent6">
              <a:tint val="40000"/>
              <a:alpha val="9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lvl="0" algn="ctr" defTabSz="977900">
            <a:lnSpc>
              <a:spcPct val="90000"/>
            </a:lnSpc>
            <a:spcBef>
              <a:spcPct val="0"/>
            </a:spcBef>
            <a:spcAft>
              <a:spcPct val="35000"/>
            </a:spcAft>
          </a:pPr>
          <a:r>
            <a:rPr kumimoji="1" lang="ja-JP" altLang="en-US" sz="2200" kern="1200" dirty="0" smtClean="0">
              <a:latin typeface="HGPｺﾞｼｯｸE" panose="020B0900000000000000" pitchFamily="50" charset="-128"/>
              <a:ea typeface="HGPｺﾞｼｯｸE" panose="020B0900000000000000" pitchFamily="50" charset="-128"/>
            </a:rPr>
            <a:t>レンタル料金 </a:t>
          </a:r>
          <a:r>
            <a:rPr kumimoji="1" lang="en-US" altLang="en-US" sz="2200" kern="1200" dirty="0" smtClean="0">
              <a:latin typeface="HGPｺﾞｼｯｸE" panose="020B0900000000000000" pitchFamily="50" charset="-128"/>
              <a:ea typeface="HGPｺﾞｼｯｸE" panose="020B0900000000000000" pitchFamily="50" charset="-128"/>
            </a:rPr>
            <a:t>10</a:t>
          </a:r>
          <a:r>
            <a:rPr kumimoji="1" lang="ja-JP" altLang="en-US" sz="2200" kern="1200" dirty="0" smtClean="0">
              <a:latin typeface="HGPｺﾞｼｯｸE" panose="020B0900000000000000" pitchFamily="50" charset="-128"/>
              <a:ea typeface="HGPｺﾞｼｯｸE" panose="020B0900000000000000" pitchFamily="50" charset="-128"/>
            </a:rPr>
            <a:t>％</a:t>
          </a:r>
          <a:r>
            <a:rPr kumimoji="1" lang="en-US" altLang="en-US" sz="2200" kern="1200" dirty="0" smtClean="0">
              <a:latin typeface="HGPｺﾞｼｯｸE" panose="020B0900000000000000" pitchFamily="50" charset="-128"/>
              <a:ea typeface="HGPｺﾞｼｯｸE" panose="020B0900000000000000" pitchFamily="50" charset="-128"/>
            </a:rPr>
            <a:t>OFF</a:t>
          </a:r>
          <a:endParaRPr kumimoji="1" lang="ja-JP" altLang="en-US" sz="2200" kern="1200" dirty="0">
            <a:latin typeface="HGPｺﾞｼｯｸE" panose="020B0900000000000000" pitchFamily="50" charset="-128"/>
            <a:ea typeface="HGPｺﾞｼｯｸE" panose="020B0900000000000000" pitchFamily="50" charset="-128"/>
          </a:endParaRPr>
        </a:p>
      </dsp:txBody>
      <dsp:txXfrm>
        <a:off x="0" y="1812513"/>
        <a:ext cx="4457699" cy="403687"/>
      </dsp:txXfrm>
    </dsp:sp>
    <dsp:sp modelId="{B6080559-DC01-4581-84E5-25726E7FBC21}">
      <dsp:nvSpPr>
        <dsp:cNvPr id="0" name=""/>
        <dsp:cNvSpPr/>
      </dsp:nvSpPr>
      <dsp:spPr>
        <a:xfrm>
          <a:off x="4457700" y="1812513"/>
          <a:ext cx="4457699" cy="403687"/>
        </a:xfrm>
        <a:prstGeom prst="rect">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lvl="0" algn="ctr" defTabSz="977900">
            <a:lnSpc>
              <a:spcPct val="90000"/>
            </a:lnSpc>
            <a:spcBef>
              <a:spcPct val="0"/>
            </a:spcBef>
            <a:spcAft>
              <a:spcPct val="35000"/>
            </a:spcAft>
          </a:pPr>
          <a:r>
            <a:rPr kumimoji="1" lang="ja-JP" altLang="en-US" sz="2200" kern="1200" dirty="0" smtClean="0">
              <a:latin typeface="HGPｺﾞｼｯｸE" panose="020B0900000000000000" pitchFamily="50" charset="-128"/>
              <a:ea typeface="HGPｺﾞｼｯｸE" panose="020B0900000000000000" pitchFamily="50" charset="-128"/>
            </a:rPr>
            <a:t>販売割引 なし</a:t>
          </a:r>
          <a:endParaRPr kumimoji="1" lang="ja-JP" altLang="en-US" sz="2200" kern="1200" dirty="0">
            <a:latin typeface="HGPｺﾞｼｯｸE" panose="020B0900000000000000" pitchFamily="50" charset="-128"/>
            <a:ea typeface="HGPｺﾞｼｯｸE" panose="020B0900000000000000" pitchFamily="50" charset="-128"/>
          </a:endParaRPr>
        </a:p>
      </dsp:txBody>
      <dsp:txXfrm>
        <a:off x="4457700" y="1812513"/>
        <a:ext cx="4457699" cy="403687"/>
      </dsp:txXfrm>
    </dsp:sp>
    <dsp:sp modelId="{6E18109D-E556-47E3-8788-4FA2F82E629D}">
      <dsp:nvSpPr>
        <dsp:cNvPr id="0" name=""/>
        <dsp:cNvSpPr/>
      </dsp:nvSpPr>
      <dsp:spPr>
        <a:xfrm rot="10800000">
          <a:off x="0" y="1663"/>
          <a:ext cx="8915400" cy="1350124"/>
        </a:xfrm>
        <a:prstGeom prst="upArrowCallou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kumimoji="1" lang="en-US" altLang="en-US" sz="2200" b="0" kern="1200" dirty="0" smtClean="0">
              <a:latin typeface="HGPｺﾞｼｯｸE" panose="020B0900000000000000" pitchFamily="50" charset="-128"/>
              <a:ea typeface="HGPｺﾞｼｯｸE" panose="020B0900000000000000" pitchFamily="50" charset="-128"/>
            </a:rPr>
            <a:t>0</a:t>
          </a:r>
          <a:r>
            <a:rPr kumimoji="1" lang="ja-JP" altLang="en-US" sz="2200" b="0" kern="1200" dirty="0" smtClean="0">
              <a:latin typeface="HGPｺﾞｼｯｸE" panose="020B0900000000000000" pitchFamily="50" charset="-128"/>
              <a:ea typeface="HGPｺﾞｼｯｸE" panose="020B0900000000000000" pitchFamily="50" charset="-128"/>
            </a:rPr>
            <a:t>～</a:t>
          </a:r>
          <a:r>
            <a:rPr kumimoji="1" lang="en-US" altLang="en-US" sz="2200" b="0" kern="1200" dirty="0" smtClean="0">
              <a:latin typeface="HGPｺﾞｼｯｸE" panose="020B0900000000000000" pitchFamily="50" charset="-128"/>
              <a:ea typeface="HGPｺﾞｼｯｸE" panose="020B0900000000000000" pitchFamily="50" charset="-128"/>
            </a:rPr>
            <a:t>999</a:t>
          </a:r>
          <a:r>
            <a:rPr kumimoji="1" lang="ja-JP" altLang="en-US" sz="2200" b="0" kern="1200" dirty="0" smtClean="0">
              <a:latin typeface="HGPｺﾞｼｯｸE" panose="020B0900000000000000" pitchFamily="50" charset="-128"/>
              <a:ea typeface="HGPｺﾞｼｯｸE" panose="020B0900000000000000" pitchFamily="50" charset="-128"/>
            </a:rPr>
            <a:t>ポイント</a:t>
          </a:r>
          <a:endParaRPr kumimoji="1" lang="ja-JP" altLang="en-US" sz="2200" b="0" kern="1200" dirty="0">
            <a:latin typeface="HGPｺﾞｼｯｸE" panose="020B0900000000000000" pitchFamily="50" charset="-128"/>
            <a:ea typeface="HGPｺﾞｼｯｸE" panose="020B0900000000000000" pitchFamily="50" charset="-128"/>
          </a:endParaRPr>
        </a:p>
      </dsp:txBody>
      <dsp:txXfrm rot="-10800000">
        <a:off x="0" y="1663"/>
        <a:ext cx="8915400" cy="473893"/>
      </dsp:txXfrm>
    </dsp:sp>
    <dsp:sp modelId="{13373821-35E4-4A57-87E1-B0188D570055}">
      <dsp:nvSpPr>
        <dsp:cNvPr id="0" name=""/>
        <dsp:cNvSpPr/>
      </dsp:nvSpPr>
      <dsp:spPr>
        <a:xfrm>
          <a:off x="0" y="475556"/>
          <a:ext cx="8915400" cy="403687"/>
        </a:xfrm>
        <a:prstGeom prst="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lvl="0" algn="ctr" defTabSz="977900">
            <a:lnSpc>
              <a:spcPct val="90000"/>
            </a:lnSpc>
            <a:spcBef>
              <a:spcPct val="0"/>
            </a:spcBef>
            <a:spcAft>
              <a:spcPct val="35000"/>
            </a:spcAft>
          </a:pPr>
          <a:r>
            <a:rPr kumimoji="1" lang="ja-JP" altLang="en-US" sz="2200" kern="1200" dirty="0" smtClean="0">
              <a:latin typeface="HGPｺﾞｼｯｸE" panose="020B0900000000000000" pitchFamily="50" charset="-128"/>
              <a:ea typeface="HGPｺﾞｼｯｸE" panose="020B0900000000000000" pitchFamily="50" charset="-128"/>
            </a:rPr>
            <a:t>割引なし</a:t>
          </a:r>
          <a:endParaRPr kumimoji="1" lang="ja-JP" altLang="en-US" sz="2200" kern="1200" dirty="0">
            <a:latin typeface="HGPｺﾞｼｯｸE" panose="020B0900000000000000" pitchFamily="50" charset="-128"/>
            <a:ea typeface="HGPｺﾞｼｯｸE" panose="020B0900000000000000" pitchFamily="50" charset="-128"/>
          </a:endParaRPr>
        </a:p>
      </dsp:txBody>
      <dsp:txXfrm>
        <a:off x="0" y="475556"/>
        <a:ext cx="8915400" cy="40368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C470E4-24E2-4719-95D3-F367D6BA1A07}" type="datetimeFigureOut">
              <a:rPr kumimoji="1" lang="ja-JP" altLang="en-US" smtClean="0"/>
              <a:t>2014/2/28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FC4503-AF7B-4077-90A9-D1D69BDEFFA5}" type="slidenum">
              <a:rPr kumimoji="1" lang="ja-JP" altLang="en-US" smtClean="0"/>
              <a:t>‹#›</a:t>
            </a:fld>
            <a:endParaRPr kumimoji="1" lang="ja-JP" altLang="en-US"/>
          </a:p>
        </p:txBody>
      </p:sp>
    </p:spTree>
    <p:extLst>
      <p:ext uri="{BB962C8B-B14F-4D97-AF65-F5344CB8AC3E}">
        <p14:creationId xmlns:p14="http://schemas.microsoft.com/office/powerpoint/2010/main" val="236759273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AFC4503-AF7B-4077-90A9-D1D69BDEFFA5}" type="slidenum">
              <a:rPr kumimoji="1" lang="ja-JP" altLang="en-US" smtClean="0"/>
              <a:t>4</a:t>
            </a:fld>
            <a:endParaRPr kumimoji="1" lang="ja-JP" altLang="en-US"/>
          </a:p>
        </p:txBody>
      </p:sp>
    </p:spTree>
    <p:extLst>
      <p:ext uri="{BB962C8B-B14F-4D97-AF65-F5344CB8AC3E}">
        <p14:creationId xmlns:p14="http://schemas.microsoft.com/office/powerpoint/2010/main" val="19803859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848499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2888698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341DE0D-927C-4896-9C28-278F02908927}"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277426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3724910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341DE0D-927C-4896-9C28-278F02908927}"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13724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37600680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2787860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998409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2163313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3494353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257106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980058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3190898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265771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346568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C469032-27C1-420C-8682-21A1EE4E7997}" type="datetimeFigureOut">
              <a:rPr kumimoji="1" lang="ja-JP" altLang="en-US" smtClean="0"/>
              <a:t>2014/2/28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1227334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C469032-27C1-420C-8682-21A1EE4E7997}" type="datetimeFigureOut">
              <a:rPr kumimoji="1" lang="ja-JP" altLang="en-US" smtClean="0"/>
              <a:t>2014/2/28</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341DE0D-927C-4896-9C28-278F02908927}" type="slidenum">
              <a:rPr kumimoji="1" lang="ja-JP" altLang="en-US" smtClean="0"/>
              <a:t>‹#›</a:t>
            </a:fld>
            <a:endParaRPr kumimoji="1" lang="ja-JP" altLang="en-US"/>
          </a:p>
        </p:txBody>
      </p:sp>
    </p:spTree>
    <p:extLst>
      <p:ext uri="{BB962C8B-B14F-4D97-AF65-F5344CB8AC3E}">
        <p14:creationId xmlns:p14="http://schemas.microsoft.com/office/powerpoint/2010/main" val="2054659071"/>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Ls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新規店舗の出店概要</a:t>
            </a:r>
            <a:endParaRPr kumimoji="1" lang="ja-JP" altLang="en-US" dirty="0"/>
          </a:p>
        </p:txBody>
      </p:sp>
      <p:sp>
        <p:nvSpPr>
          <p:cNvPr id="3" name="サブタイトル 2"/>
          <p:cNvSpPr>
            <a:spLocks noGrp="1"/>
          </p:cNvSpPr>
          <p:nvPr>
            <p:ph type="subTitle" idx="1"/>
          </p:nvPr>
        </p:nvSpPr>
        <p:spPr/>
        <p:txBody>
          <a:bodyPr/>
          <a:lstStyle/>
          <a:p>
            <a:r>
              <a:rPr lang="ja-JP" altLang="en-US" dirty="0"/>
              <a:t>○○レンタル株式会社</a:t>
            </a:r>
          </a:p>
          <a:p>
            <a:r>
              <a:rPr lang="ja-JP" altLang="en-US" dirty="0"/>
              <a:t>販拡事業部</a:t>
            </a:r>
            <a:endParaRPr kumimoji="1" lang="ja-JP" altLang="en-US" dirty="0"/>
          </a:p>
        </p:txBody>
      </p:sp>
    </p:spTree>
    <p:extLst>
      <p:ext uri="{BB962C8B-B14F-4D97-AF65-F5344CB8AC3E}">
        <p14:creationId xmlns:p14="http://schemas.microsoft.com/office/powerpoint/2010/main" val="34064496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出店概要</a:t>
            </a:r>
            <a:endParaRPr kumimoji="1" lang="ja-JP" altLang="en-US" dirty="0"/>
          </a:p>
        </p:txBody>
      </p:sp>
      <p:sp>
        <p:nvSpPr>
          <p:cNvPr id="3" name="コンテンツ プレースホルダー 2"/>
          <p:cNvSpPr>
            <a:spLocks noGrp="1"/>
          </p:cNvSpPr>
          <p:nvPr>
            <p:ph idx="1"/>
          </p:nvPr>
        </p:nvSpPr>
        <p:spPr>
          <a:xfrm>
            <a:off x="2589212" y="1905001"/>
            <a:ext cx="8915400" cy="4648200"/>
          </a:xfrm>
        </p:spPr>
        <p:txBody>
          <a:bodyPr>
            <a:normAutofit/>
          </a:bodyPr>
          <a:lstStyle/>
          <a:p>
            <a:r>
              <a:rPr lang="ja-JP" altLang="en-US" sz="2800" dirty="0"/>
              <a:t>出店候補地</a:t>
            </a:r>
          </a:p>
          <a:p>
            <a:pPr lvl="1"/>
            <a:r>
              <a:rPr lang="ja-JP" altLang="en-US" sz="2400" dirty="0"/>
              <a:t>山手駅西口　○○ビル２階</a:t>
            </a:r>
          </a:p>
          <a:p>
            <a:endParaRPr lang="ja-JP" altLang="en-US" dirty="0"/>
          </a:p>
          <a:p>
            <a:r>
              <a:rPr lang="ja-JP" altLang="en-US" sz="2800" dirty="0"/>
              <a:t>店舗面積</a:t>
            </a:r>
          </a:p>
          <a:p>
            <a:pPr lvl="1"/>
            <a:r>
              <a:rPr lang="ja-JP" altLang="en-US" sz="2400" dirty="0" smtClean="0"/>
              <a:t>約４５坪（１４９．３０平方</a:t>
            </a:r>
            <a:r>
              <a:rPr lang="ja-JP" altLang="en-US" sz="2400" dirty="0"/>
              <a:t>メートル）</a:t>
            </a:r>
          </a:p>
          <a:p>
            <a:endParaRPr lang="ja-JP" altLang="en-US" dirty="0"/>
          </a:p>
          <a:p>
            <a:r>
              <a:rPr lang="ja-JP" altLang="en-US" sz="2800" dirty="0"/>
              <a:t>出店時期</a:t>
            </a:r>
          </a:p>
          <a:p>
            <a:pPr lvl="1"/>
            <a:r>
              <a:rPr lang="ja-JP" altLang="en-US" sz="2400" dirty="0"/>
              <a:t>２０１５年４月</a:t>
            </a:r>
            <a:r>
              <a:rPr lang="en-US" altLang="ja-JP" sz="2400" dirty="0"/>
              <a:t>1</a:t>
            </a:r>
            <a:r>
              <a:rPr lang="ja-JP" altLang="en-US" sz="2400" dirty="0"/>
              <a:t>日</a:t>
            </a:r>
          </a:p>
          <a:p>
            <a:pPr lvl="2"/>
            <a:r>
              <a:rPr lang="ja-JP" altLang="en-US" sz="1800" dirty="0"/>
              <a:t>改装工事は、２０１５年３月中旬より開始</a:t>
            </a:r>
            <a:endParaRPr kumimoji="1" lang="ja-JP" altLang="en-US" sz="1800" dirty="0"/>
          </a:p>
        </p:txBody>
      </p:sp>
    </p:spTree>
    <p:extLst>
      <p:ext uri="{BB962C8B-B14F-4D97-AF65-F5344CB8AC3E}">
        <p14:creationId xmlns:p14="http://schemas.microsoft.com/office/powerpoint/2010/main" val="1565173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当初の目標</a:t>
            </a:r>
            <a:endParaRPr kumimoji="1" lang="ja-JP" altLang="en-US" dirty="0"/>
          </a:p>
        </p:txBody>
      </p:sp>
      <p:sp>
        <p:nvSpPr>
          <p:cNvPr id="3" name="コンテンツ プレースホルダー 2"/>
          <p:cNvSpPr>
            <a:spLocks noGrp="1"/>
          </p:cNvSpPr>
          <p:nvPr>
            <p:ph idx="1"/>
          </p:nvPr>
        </p:nvSpPr>
        <p:spPr>
          <a:xfrm>
            <a:off x="2589212" y="2182760"/>
            <a:ext cx="8915400" cy="3728461"/>
          </a:xfrm>
        </p:spPr>
        <p:txBody>
          <a:bodyPr/>
          <a:lstStyle/>
          <a:p>
            <a:endParaRPr lang="en-US" altLang="ja-JP" dirty="0" smtClean="0"/>
          </a:p>
          <a:p>
            <a:pPr marL="514350" indent="-514350">
              <a:buFont typeface="+mj-lt"/>
              <a:buAutoNum type="arabicPeriod"/>
            </a:pPr>
            <a:r>
              <a:rPr lang="ja-JP" altLang="en-US" sz="2800" dirty="0" smtClean="0"/>
              <a:t>最初</a:t>
            </a:r>
            <a:r>
              <a:rPr lang="ja-JP" altLang="en-US" sz="2800" dirty="0"/>
              <a:t>の１ヶ月間で</a:t>
            </a:r>
            <a:r>
              <a:rPr lang="en-US" altLang="ja-JP" sz="2800" dirty="0"/>
              <a:t>2,000</a:t>
            </a:r>
            <a:r>
              <a:rPr lang="ja-JP" altLang="en-US" sz="2800" dirty="0"/>
              <a:t>人の新規会員を獲得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次の</a:t>
            </a:r>
            <a:r>
              <a:rPr lang="en-US" altLang="ja-JP" sz="2800" dirty="0"/>
              <a:t>2</a:t>
            </a:r>
            <a:r>
              <a:rPr lang="ja-JP" altLang="en-US" sz="2800" dirty="0"/>
              <a:t>ヶ月間で</a:t>
            </a:r>
            <a:r>
              <a:rPr lang="en-US" altLang="ja-JP" sz="2800" dirty="0"/>
              <a:t>1,500</a:t>
            </a:r>
            <a:r>
              <a:rPr lang="ja-JP" altLang="en-US" sz="2800" dirty="0"/>
              <a:t>人の新規会員を獲得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当初の</a:t>
            </a:r>
            <a:r>
              <a:rPr lang="en-US" altLang="ja-JP" sz="2800" dirty="0"/>
              <a:t>3</a:t>
            </a:r>
            <a:r>
              <a:rPr lang="ja-JP" altLang="en-US" sz="2800" dirty="0"/>
              <a:t>ヶ月間で合計</a:t>
            </a:r>
            <a:r>
              <a:rPr lang="en-US" altLang="ja-JP" sz="2800" dirty="0"/>
              <a:t>3,500</a:t>
            </a:r>
            <a:r>
              <a:rPr lang="ja-JP" altLang="en-US" sz="2800" dirty="0"/>
              <a:t>人の会員獲得を目指す</a:t>
            </a:r>
            <a:endParaRPr kumimoji="1" lang="ja-JP" altLang="en-US" sz="2800" dirty="0"/>
          </a:p>
        </p:txBody>
      </p:sp>
    </p:spTree>
    <p:extLst>
      <p:ext uri="{BB962C8B-B14F-4D97-AF65-F5344CB8AC3E}">
        <p14:creationId xmlns:p14="http://schemas.microsoft.com/office/powerpoint/2010/main" val="4023471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新店舗の取扱商品</a:t>
            </a:r>
            <a:endParaRPr kumimoji="1" lang="ja-JP" altLang="en-US" dirty="0"/>
          </a:p>
        </p:txBody>
      </p:sp>
      <p:sp>
        <p:nvSpPr>
          <p:cNvPr id="3" name="コンテンツ プレースホルダー 2"/>
          <p:cNvSpPr>
            <a:spLocks noGrp="1"/>
          </p:cNvSpPr>
          <p:nvPr>
            <p:ph idx="1"/>
          </p:nvPr>
        </p:nvSpPr>
        <p:spPr>
          <a:xfrm>
            <a:off x="2589212" y="1755058"/>
            <a:ext cx="8915400" cy="4874342"/>
          </a:xfrm>
        </p:spPr>
        <p:txBody>
          <a:bodyPr>
            <a:normAutofit/>
          </a:bodyPr>
          <a:lstStyle/>
          <a:p>
            <a:r>
              <a:rPr lang="ja-JP" altLang="en-US" sz="2400" dirty="0"/>
              <a:t>レンタル商品</a:t>
            </a:r>
          </a:p>
          <a:p>
            <a:pPr lvl="1"/>
            <a:r>
              <a:rPr lang="en-US" altLang="ja-JP" sz="2000" dirty="0"/>
              <a:t>Blu-ray / DVD / CD</a:t>
            </a:r>
          </a:p>
          <a:p>
            <a:endParaRPr lang="en-US" altLang="ja-JP" dirty="0"/>
          </a:p>
          <a:p>
            <a:r>
              <a:rPr lang="ja-JP" altLang="en-US" sz="2400" dirty="0"/>
              <a:t>販売商品</a:t>
            </a:r>
          </a:p>
          <a:p>
            <a:pPr lvl="1"/>
            <a:r>
              <a:rPr lang="ja-JP" altLang="en-US" sz="2000" dirty="0"/>
              <a:t>新作（</a:t>
            </a:r>
            <a:r>
              <a:rPr lang="en-US" altLang="ja-JP" sz="2000" dirty="0"/>
              <a:t>Blu-ray / DVD / CD / </a:t>
            </a:r>
            <a:r>
              <a:rPr lang="ja-JP" altLang="en-US" sz="2000" dirty="0"/>
              <a:t>ゲーム）</a:t>
            </a:r>
          </a:p>
          <a:p>
            <a:pPr lvl="1"/>
            <a:r>
              <a:rPr lang="ja-JP" altLang="en-US" sz="2000" dirty="0"/>
              <a:t>中古（</a:t>
            </a:r>
            <a:r>
              <a:rPr lang="en-US" altLang="ja-JP" sz="2000" dirty="0"/>
              <a:t>Blu-ray / DVD / CD / </a:t>
            </a:r>
            <a:r>
              <a:rPr lang="ja-JP" altLang="en-US" sz="2000" dirty="0"/>
              <a:t>ゲーム）</a:t>
            </a:r>
          </a:p>
          <a:p>
            <a:endParaRPr lang="ja-JP" altLang="en-US" sz="2000" dirty="0"/>
          </a:p>
          <a:p>
            <a:r>
              <a:rPr lang="ja-JP" altLang="en-US" sz="2400" dirty="0"/>
              <a:t>営業時間</a:t>
            </a:r>
          </a:p>
          <a:p>
            <a:pPr lvl="1"/>
            <a:r>
              <a:rPr lang="ja-JP" altLang="en-US" sz="2000" dirty="0"/>
              <a:t>午前</a:t>
            </a:r>
            <a:r>
              <a:rPr lang="en-US" altLang="ja-JP" sz="2000" dirty="0"/>
              <a:t>11</a:t>
            </a:r>
            <a:r>
              <a:rPr lang="ja-JP" altLang="en-US" sz="2000" dirty="0"/>
              <a:t>時～深夜</a:t>
            </a:r>
            <a:r>
              <a:rPr lang="en-US" altLang="ja-JP" sz="2000" dirty="0"/>
              <a:t>2</a:t>
            </a:r>
            <a:r>
              <a:rPr lang="ja-JP" altLang="en-US" sz="2000" dirty="0"/>
              <a:t>時（年中無休）</a:t>
            </a:r>
          </a:p>
          <a:p>
            <a:endParaRPr lang="ja-JP" altLang="en-US" dirty="0"/>
          </a:p>
          <a:p>
            <a:pPr marL="0" indent="0">
              <a:buNone/>
            </a:pPr>
            <a:r>
              <a:rPr lang="en-US" altLang="ja-JP" dirty="0"/>
              <a:t>※</a:t>
            </a:r>
            <a:r>
              <a:rPr lang="ja-JP" altLang="en-US" dirty="0" smtClean="0"/>
              <a:t>ポータブル・プレーヤー</a:t>
            </a:r>
            <a:r>
              <a:rPr lang="ja-JP" altLang="en-US" dirty="0"/>
              <a:t>のレンタル有り（</a:t>
            </a:r>
            <a:r>
              <a:rPr lang="en-US" altLang="ja-JP" dirty="0"/>
              <a:t>100</a:t>
            </a:r>
            <a:r>
              <a:rPr lang="ja-JP" altLang="en-US" dirty="0" smtClean="0"/>
              <a:t>円／日</a:t>
            </a:r>
            <a:r>
              <a:rPr lang="ja-JP" altLang="en-US" dirty="0"/>
              <a:t>）</a:t>
            </a:r>
            <a:endParaRPr kumimoji="1" lang="ja-JP" altLang="en-US" dirty="0"/>
          </a:p>
        </p:txBody>
      </p:sp>
    </p:spTree>
    <p:extLst>
      <p:ext uri="{BB962C8B-B14F-4D97-AF65-F5344CB8AC3E}">
        <p14:creationId xmlns:p14="http://schemas.microsoft.com/office/powerpoint/2010/main" val="16702919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当初の目標</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947102927"/>
              </p:ext>
            </p:extLst>
          </p:nvPr>
        </p:nvGraphicFramePr>
        <p:xfrm>
          <a:off x="2589213" y="1769804"/>
          <a:ext cx="8915400" cy="4586750"/>
        </p:xfrm>
        <a:graphic>
          <a:graphicData uri="http://schemas.openxmlformats.org/drawingml/2006/table">
            <a:tbl>
              <a:tblPr firstRow="1" firstCol="1" lastRow="1" bandRow="1">
                <a:tableStyleId>{7DF18680-E054-41AD-8BC1-D1AEF772440D}</a:tableStyleId>
              </a:tblPr>
              <a:tblGrid>
                <a:gridCol w="2228850"/>
                <a:gridCol w="2228850"/>
                <a:gridCol w="2228850"/>
                <a:gridCol w="2228850"/>
              </a:tblGrid>
              <a:tr h="917350">
                <a:tc>
                  <a:txBody>
                    <a:bodyPr/>
                    <a:lstStyle/>
                    <a:p>
                      <a:endParaRPr kumimoji="1" lang="ja-JP" altLang="en-US" dirty="0"/>
                    </a:p>
                  </a:txBody>
                  <a:tcPr anchor="ctr"/>
                </a:tc>
                <a:tc>
                  <a:txBody>
                    <a:bodyPr/>
                    <a:lstStyle/>
                    <a:p>
                      <a:pPr algn="ctr"/>
                      <a:r>
                        <a:rPr kumimoji="1" lang="en-US" altLang="ja-JP" dirty="0" smtClean="0"/>
                        <a:t>2015</a:t>
                      </a:r>
                      <a:r>
                        <a:rPr kumimoji="1" lang="ja-JP" altLang="en-US" dirty="0" smtClean="0"/>
                        <a:t>年</a:t>
                      </a:r>
                      <a:r>
                        <a:rPr kumimoji="1" lang="en-US" altLang="ja-JP" dirty="0" smtClean="0"/>
                        <a:t>4</a:t>
                      </a:r>
                      <a:r>
                        <a:rPr kumimoji="1" lang="ja-JP" altLang="en-US" dirty="0" smtClean="0"/>
                        <a:t>月</a:t>
                      </a:r>
                      <a:endParaRPr kumimoji="1" lang="ja-JP" altLang="en-US" dirty="0"/>
                    </a:p>
                  </a:txBody>
                  <a:tcPr anchor="ctr"/>
                </a:tc>
                <a:tc>
                  <a:txBody>
                    <a:bodyPr/>
                    <a:lstStyle/>
                    <a:p>
                      <a:pPr algn="ctr"/>
                      <a:r>
                        <a:rPr kumimoji="1" lang="en-US" altLang="ja-JP" dirty="0" smtClean="0"/>
                        <a:t>2015</a:t>
                      </a:r>
                      <a:r>
                        <a:rPr kumimoji="1" lang="ja-JP" altLang="en-US" dirty="0" smtClean="0"/>
                        <a:t>年</a:t>
                      </a:r>
                      <a:r>
                        <a:rPr kumimoji="1" lang="en-US" altLang="ja-JP" dirty="0" smtClean="0"/>
                        <a:t>5</a:t>
                      </a:r>
                      <a:r>
                        <a:rPr kumimoji="1" lang="ja-JP" altLang="en-US" dirty="0" smtClean="0"/>
                        <a:t>月</a:t>
                      </a:r>
                      <a:endParaRPr kumimoji="1" lang="ja-JP" altLang="en-US" dirty="0"/>
                    </a:p>
                  </a:txBody>
                  <a:tcPr anchor="ctr"/>
                </a:tc>
                <a:tc>
                  <a:txBody>
                    <a:bodyPr/>
                    <a:lstStyle/>
                    <a:p>
                      <a:pPr algn="ctr"/>
                      <a:r>
                        <a:rPr kumimoji="1" lang="en-US" altLang="ja-JP" dirty="0" smtClean="0"/>
                        <a:t>2015</a:t>
                      </a:r>
                      <a:r>
                        <a:rPr kumimoji="1" lang="ja-JP" altLang="en-US" dirty="0" smtClean="0"/>
                        <a:t>年</a:t>
                      </a:r>
                      <a:r>
                        <a:rPr kumimoji="1" lang="en-US" altLang="ja-JP" dirty="0" smtClean="0"/>
                        <a:t>6</a:t>
                      </a:r>
                      <a:r>
                        <a:rPr kumimoji="1" lang="ja-JP" altLang="en-US" dirty="0" smtClean="0"/>
                        <a:t>月</a:t>
                      </a:r>
                      <a:endParaRPr kumimoji="1" lang="ja-JP" altLang="en-US" dirty="0"/>
                    </a:p>
                  </a:txBody>
                  <a:tcPr anchor="ctr"/>
                </a:tc>
              </a:tr>
              <a:tr h="917350">
                <a:tc>
                  <a:txBody>
                    <a:bodyPr/>
                    <a:lstStyle/>
                    <a:p>
                      <a:pPr algn="ctr"/>
                      <a:r>
                        <a:rPr kumimoji="1" lang="ja-JP" altLang="en-US" dirty="0" smtClean="0"/>
                        <a:t>会員数</a:t>
                      </a:r>
                      <a:endParaRPr kumimoji="1" lang="ja-JP" altLang="en-US" dirty="0"/>
                    </a:p>
                  </a:txBody>
                  <a:tcPr anchor="ctr"/>
                </a:tc>
                <a:tc>
                  <a:txBody>
                    <a:bodyPr/>
                    <a:lstStyle/>
                    <a:p>
                      <a:pPr algn="r"/>
                      <a:r>
                        <a:rPr kumimoji="1" lang="en-US" altLang="ja-JP" dirty="0" smtClean="0"/>
                        <a:t>2,000</a:t>
                      </a:r>
                      <a:r>
                        <a:rPr kumimoji="1" lang="ja-JP" altLang="en-US" dirty="0" smtClean="0"/>
                        <a:t>人</a:t>
                      </a:r>
                      <a:endParaRPr kumimoji="1" lang="ja-JP" altLang="en-US" dirty="0"/>
                    </a:p>
                  </a:txBody>
                  <a:tcPr anchor="ctr"/>
                </a:tc>
                <a:tc>
                  <a:txBody>
                    <a:bodyPr/>
                    <a:lstStyle/>
                    <a:p>
                      <a:pPr algn="r"/>
                      <a:r>
                        <a:rPr kumimoji="1" lang="en-US" altLang="ja-JP" dirty="0" smtClean="0"/>
                        <a:t>3,000</a:t>
                      </a:r>
                      <a:r>
                        <a:rPr kumimoji="1" lang="ja-JP" altLang="en-US" dirty="0" smtClean="0"/>
                        <a:t>人</a:t>
                      </a:r>
                      <a:endParaRPr kumimoji="1" lang="ja-JP" altLang="en-US" dirty="0"/>
                    </a:p>
                  </a:txBody>
                  <a:tcPr anchor="ctr"/>
                </a:tc>
                <a:tc>
                  <a:txBody>
                    <a:bodyPr/>
                    <a:lstStyle/>
                    <a:p>
                      <a:pPr algn="r"/>
                      <a:r>
                        <a:rPr kumimoji="1" lang="en-US" altLang="ja-JP" dirty="0" smtClean="0"/>
                        <a:t>3,500</a:t>
                      </a:r>
                      <a:r>
                        <a:rPr kumimoji="1" lang="ja-JP" altLang="en-US" dirty="0" smtClean="0"/>
                        <a:t>人</a:t>
                      </a:r>
                      <a:endParaRPr kumimoji="1" lang="ja-JP" altLang="en-US" dirty="0"/>
                    </a:p>
                  </a:txBody>
                  <a:tcPr anchor="ctr"/>
                </a:tc>
              </a:tr>
              <a:tr h="917350">
                <a:tc>
                  <a:txBody>
                    <a:bodyPr/>
                    <a:lstStyle/>
                    <a:p>
                      <a:pPr algn="ctr"/>
                      <a:r>
                        <a:rPr kumimoji="1" lang="ja-JP" altLang="en-US" dirty="0" smtClean="0"/>
                        <a:t>レンタル売上げ</a:t>
                      </a:r>
                      <a:endParaRPr kumimoji="1" lang="ja-JP" altLang="en-US" dirty="0"/>
                    </a:p>
                  </a:txBody>
                  <a:tcPr anchor="ctr"/>
                </a:tc>
                <a:tc>
                  <a:txBody>
                    <a:bodyPr/>
                    <a:lstStyle/>
                    <a:p>
                      <a:pPr algn="r"/>
                      <a:r>
                        <a:rPr kumimoji="1" lang="en-US" altLang="ja-JP" dirty="0" smtClean="0"/>
                        <a:t>1,400,000</a:t>
                      </a:r>
                      <a:r>
                        <a:rPr kumimoji="1" lang="ja-JP" altLang="en-US" dirty="0" smtClean="0"/>
                        <a:t>円</a:t>
                      </a:r>
                      <a:endParaRPr kumimoji="1" lang="ja-JP" altLang="en-US" dirty="0"/>
                    </a:p>
                  </a:txBody>
                  <a:tcPr anchor="ctr"/>
                </a:tc>
                <a:tc>
                  <a:txBody>
                    <a:bodyPr/>
                    <a:lstStyle/>
                    <a:p>
                      <a:pPr algn="r"/>
                      <a:r>
                        <a:rPr kumimoji="1" lang="en-US" altLang="ja-JP" dirty="0" smtClean="0"/>
                        <a:t>2,100,000</a:t>
                      </a:r>
                      <a:r>
                        <a:rPr kumimoji="1" lang="ja-JP" altLang="en-US" dirty="0" smtClean="0"/>
                        <a:t>円</a:t>
                      </a:r>
                      <a:endParaRPr kumimoji="1" lang="ja-JP" altLang="en-US" dirty="0"/>
                    </a:p>
                  </a:txBody>
                  <a:tcPr anchor="ctr"/>
                </a:tc>
                <a:tc>
                  <a:txBody>
                    <a:bodyPr/>
                    <a:lstStyle/>
                    <a:p>
                      <a:pPr algn="r"/>
                      <a:r>
                        <a:rPr kumimoji="1" lang="en-US" altLang="ja-JP" dirty="0" smtClean="0"/>
                        <a:t>2,500,000</a:t>
                      </a:r>
                      <a:r>
                        <a:rPr kumimoji="1" lang="ja-JP" altLang="en-US" dirty="0" smtClean="0"/>
                        <a:t>円</a:t>
                      </a:r>
                      <a:endParaRPr kumimoji="1" lang="ja-JP" altLang="en-US" dirty="0"/>
                    </a:p>
                  </a:txBody>
                  <a:tcPr anchor="ctr"/>
                </a:tc>
              </a:tr>
              <a:tr h="917350">
                <a:tc>
                  <a:txBody>
                    <a:bodyPr/>
                    <a:lstStyle/>
                    <a:p>
                      <a:pPr algn="ctr"/>
                      <a:r>
                        <a:rPr kumimoji="1" lang="ja-JP" altLang="en-US" dirty="0" smtClean="0"/>
                        <a:t>販売売上</a:t>
                      </a:r>
                      <a:endParaRPr kumimoji="1" lang="ja-JP" altLang="en-US" dirty="0"/>
                    </a:p>
                  </a:txBody>
                  <a:tcPr anchor="ctr"/>
                </a:tc>
                <a:tc>
                  <a:txBody>
                    <a:bodyPr/>
                    <a:lstStyle/>
                    <a:p>
                      <a:pPr algn="r"/>
                      <a:r>
                        <a:rPr kumimoji="1" lang="en-US" altLang="ja-JP" dirty="0" smtClean="0"/>
                        <a:t>550,000</a:t>
                      </a:r>
                      <a:r>
                        <a:rPr kumimoji="1" lang="ja-JP" altLang="en-US" dirty="0" smtClean="0"/>
                        <a:t>円</a:t>
                      </a:r>
                      <a:endParaRPr kumimoji="1" lang="ja-JP" altLang="en-US" dirty="0"/>
                    </a:p>
                  </a:txBody>
                  <a:tcPr anchor="ctr"/>
                </a:tc>
                <a:tc>
                  <a:txBody>
                    <a:bodyPr/>
                    <a:lstStyle/>
                    <a:p>
                      <a:pPr algn="r"/>
                      <a:r>
                        <a:rPr kumimoji="1" lang="en-US" altLang="ja-JP" dirty="0" smtClean="0"/>
                        <a:t>600,000</a:t>
                      </a:r>
                      <a:r>
                        <a:rPr kumimoji="1" lang="ja-JP" altLang="en-US" dirty="0" smtClean="0"/>
                        <a:t>円</a:t>
                      </a:r>
                      <a:endParaRPr kumimoji="1" lang="ja-JP" altLang="en-US" dirty="0"/>
                    </a:p>
                  </a:txBody>
                  <a:tcPr anchor="ctr"/>
                </a:tc>
                <a:tc>
                  <a:txBody>
                    <a:bodyPr/>
                    <a:lstStyle/>
                    <a:p>
                      <a:pPr algn="r"/>
                      <a:r>
                        <a:rPr kumimoji="1" lang="en-US" altLang="ja-JP" dirty="0" smtClean="0"/>
                        <a:t>1,300,000</a:t>
                      </a:r>
                      <a:r>
                        <a:rPr kumimoji="1" lang="ja-JP" altLang="en-US" dirty="0" smtClean="0"/>
                        <a:t>円</a:t>
                      </a:r>
                      <a:endParaRPr kumimoji="1" lang="ja-JP" altLang="en-US" dirty="0"/>
                    </a:p>
                  </a:txBody>
                  <a:tcPr anchor="ctr"/>
                </a:tc>
              </a:tr>
              <a:tr h="917350">
                <a:tc>
                  <a:txBody>
                    <a:bodyPr/>
                    <a:lstStyle/>
                    <a:p>
                      <a:pPr algn="ctr"/>
                      <a:r>
                        <a:rPr kumimoji="1" lang="ja-JP" altLang="en-US" dirty="0" smtClean="0"/>
                        <a:t>合計</a:t>
                      </a:r>
                      <a:endParaRPr kumimoji="1" lang="ja-JP" altLang="en-US" dirty="0"/>
                    </a:p>
                  </a:txBody>
                  <a:tcPr anchor="ctr"/>
                </a:tc>
                <a:tc>
                  <a:txBody>
                    <a:bodyPr/>
                    <a:lstStyle/>
                    <a:p>
                      <a:pPr algn="r"/>
                      <a:r>
                        <a:rPr kumimoji="1" lang="en-US" altLang="ja-JP" dirty="0" smtClean="0"/>
                        <a:t>1,950,000</a:t>
                      </a:r>
                      <a:r>
                        <a:rPr kumimoji="1" lang="ja-JP" altLang="en-US" dirty="0" smtClean="0"/>
                        <a:t>円</a:t>
                      </a:r>
                      <a:endParaRPr kumimoji="1" lang="ja-JP" altLang="en-US" dirty="0"/>
                    </a:p>
                  </a:txBody>
                  <a:tcPr anchor="ctr"/>
                </a:tc>
                <a:tc>
                  <a:txBody>
                    <a:bodyPr/>
                    <a:lstStyle/>
                    <a:p>
                      <a:pPr algn="r"/>
                      <a:r>
                        <a:rPr kumimoji="1" lang="en-US" altLang="ja-JP" dirty="0" smtClean="0"/>
                        <a:t>2,700,000</a:t>
                      </a:r>
                      <a:r>
                        <a:rPr kumimoji="1" lang="ja-JP" altLang="en-US" dirty="0" smtClean="0"/>
                        <a:t>円</a:t>
                      </a:r>
                      <a:endParaRPr kumimoji="1" lang="ja-JP" altLang="en-US" dirty="0"/>
                    </a:p>
                  </a:txBody>
                  <a:tcPr anchor="ctr"/>
                </a:tc>
                <a:tc>
                  <a:txBody>
                    <a:bodyPr/>
                    <a:lstStyle/>
                    <a:p>
                      <a:pPr algn="r"/>
                      <a:r>
                        <a:rPr kumimoji="1" lang="en-US" altLang="ja-JP" dirty="0" smtClean="0"/>
                        <a:t>3,800,000</a:t>
                      </a:r>
                      <a:r>
                        <a:rPr kumimoji="1" lang="ja-JP" altLang="en-US" dirty="0" smtClean="0"/>
                        <a:t>円</a:t>
                      </a:r>
                      <a:endParaRPr kumimoji="1" lang="ja-JP" altLang="en-US" dirty="0"/>
                    </a:p>
                  </a:txBody>
                  <a:tcPr anchor="ctr"/>
                </a:tc>
              </a:tr>
            </a:tbl>
          </a:graphicData>
        </a:graphic>
      </p:graphicFrame>
    </p:spTree>
    <p:extLst>
      <p:ext uri="{BB962C8B-B14F-4D97-AF65-F5344CB8AC3E}">
        <p14:creationId xmlns:p14="http://schemas.microsoft.com/office/powerpoint/2010/main" val="12435764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売上の推移（目標値）</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994209584"/>
              </p:ext>
            </p:extLst>
          </p:nvPr>
        </p:nvGraphicFramePr>
        <p:xfrm>
          <a:off x="2589213" y="1504335"/>
          <a:ext cx="8915399" cy="507344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982122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残存ポイントと割引特典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4087551833"/>
              </p:ext>
            </p:extLst>
          </p:nvPr>
        </p:nvGraphicFramePr>
        <p:xfrm>
          <a:off x="2589213" y="1402080"/>
          <a:ext cx="8915400" cy="4892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4"/>
          <p:cNvSpPr txBox="1"/>
          <p:nvPr/>
        </p:nvSpPr>
        <p:spPr>
          <a:xfrm>
            <a:off x="2775805" y="6416040"/>
            <a:ext cx="8911687" cy="307777"/>
          </a:xfrm>
          <a:prstGeom prst="rect">
            <a:avLst/>
          </a:prstGeom>
          <a:noFill/>
        </p:spPr>
        <p:txBody>
          <a:bodyPr wrap="square" rtlCol="0">
            <a:spAutoFit/>
          </a:bodyPr>
          <a:lstStyle/>
          <a:p>
            <a:pPr algn="r"/>
            <a:r>
              <a:rPr lang="en-US" altLang="ja-JP" sz="1400" dirty="0"/>
              <a:t>※</a:t>
            </a:r>
            <a:r>
              <a:rPr lang="ja-JP" altLang="en-US" sz="1400" dirty="0" smtClean="0"/>
              <a:t>会員</a:t>
            </a:r>
            <a:r>
              <a:rPr lang="ja-JP" altLang="en-US" sz="1400" dirty="0"/>
              <a:t>カードに残存しているポイント数に応じて上記の割引価格が適用されます。</a:t>
            </a:r>
            <a:endParaRPr kumimoji="1" lang="ja-JP" altLang="en-US" sz="1400" dirty="0"/>
          </a:p>
        </p:txBody>
      </p:sp>
    </p:spTree>
    <p:extLst>
      <p:ext uri="{BB962C8B-B14F-4D97-AF65-F5344CB8AC3E}">
        <p14:creationId xmlns:p14="http://schemas.microsoft.com/office/powerpoint/2010/main" val="582084606"/>
      </p:ext>
    </p:extLst>
  </p:cSld>
  <p:clrMapOvr>
    <a:masterClrMapping/>
  </p:clrMapOvr>
  <p:timing>
    <p:tnLst>
      <p:par>
        <p:cTn id="1" dur="indefinite" restart="never" nodeType="tmRoot"/>
      </p:par>
    </p:tnLst>
  </p:timing>
</p:sld>
</file>

<file path=ppt/theme/theme1.xml><?xml version="1.0" encoding="utf-8"?>
<a:theme xmlns:a="http://schemas.openxmlformats.org/drawingml/2006/main" name="ウィスプ">
  <a:themeElements>
    <a:clrScheme name="赤">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49</TotalTime>
  <Words>238</Words>
  <Application>Microsoft Office PowerPoint</Application>
  <PresentationFormat>ワイド画面</PresentationFormat>
  <Paragraphs>68</Paragraphs>
  <Slides>7</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7</vt:i4>
      </vt:variant>
    </vt:vector>
  </HeadingPairs>
  <TitlesOfParts>
    <vt:vector size="16" baseType="lpstr">
      <vt:lpstr>HGPｺﾞｼｯｸE</vt:lpstr>
      <vt:lpstr>HGSｺﾞｼｯｸE</vt:lpstr>
      <vt:lpstr>ＭＳ Ｐゴシック</vt:lpstr>
      <vt:lpstr>メイリオ</vt:lpstr>
      <vt:lpstr>Arial</vt:lpstr>
      <vt:lpstr>Calibri</vt:lpstr>
      <vt:lpstr>Century Gothic</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残存ポイントと割引特典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24</cp:revision>
  <dcterms:created xsi:type="dcterms:W3CDTF">2014-02-28T09:51:12Z</dcterms:created>
  <dcterms:modified xsi:type="dcterms:W3CDTF">2014-02-28T13:07:42Z</dcterms:modified>
</cp:coreProperties>
</file>