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50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62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7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75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78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9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22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87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68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14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18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97DB02E-1755-454D-A1EB-085D8109A95C}" type="datetimeFigureOut">
              <a:rPr kumimoji="1" lang="ja-JP" altLang="en-US" smtClean="0"/>
              <a:t>2014/3/30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79E98A7-583B-4B79-9A44-B036AB2801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67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数式の入力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5959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数式ツールの利用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 smtClean="0"/>
                  <a:t>数式の入力例</a:t>
                </a:r>
                <a:endParaRPr lang="en-US" altLang="ja-JP" dirty="0" smtClean="0"/>
              </a:p>
              <a:p>
                <a:pPr marL="0" indent="0">
                  <a:buNone/>
                </a:pPr>
                <a:r>
                  <a:rPr kumimoji="1" lang="ja-JP" altLang="en-US" sz="3200" b="0" dirty="0" smtClean="0"/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en-US" altLang="ja-JP" sz="3200" dirty="0" smtClean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03" t="-18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0179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13</TotalTime>
  <Words>11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HG明朝B</vt:lpstr>
      <vt:lpstr>Rockwell</vt:lpstr>
      <vt:lpstr>Rockwell Condensed</vt:lpstr>
      <vt:lpstr>Cambria Math</vt:lpstr>
      <vt:lpstr>Wingdings</vt:lpstr>
      <vt:lpstr>木版活字</vt:lpstr>
      <vt:lpstr>数式の入力</vt:lpstr>
      <vt:lpstr>数式ツールの利用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相澤裕介</dc:creator>
  <cp:lastModifiedBy>相澤裕介</cp:lastModifiedBy>
  <cp:revision>3</cp:revision>
  <dcterms:created xsi:type="dcterms:W3CDTF">2014-03-29T20:00:27Z</dcterms:created>
  <dcterms:modified xsi:type="dcterms:W3CDTF">2014-03-29T20:14:14Z</dcterms:modified>
</cp:coreProperties>
</file>