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088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7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0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3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525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27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74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7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80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180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68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1FE90-E0B8-4A6F-85B7-D87DE90B7A7D}" type="datetimeFigureOut">
              <a:rPr kumimoji="1" lang="ja-JP" altLang="en-US" smtClean="0"/>
              <a:t>2014/3/30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B5178-E23E-4586-83F6-6146CD861C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9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62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自然対数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自然対数の底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179564" y="2457450"/>
                <a:ext cx="3282117" cy="11636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3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ja-JP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altLang="ja-JP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kumimoji="1" lang="en-US" altLang="ja-JP" sz="3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564" y="2457450"/>
                <a:ext cx="3282117" cy="11636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022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ワイド画面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自然対数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2014-03-29T20:21:45Z</dcterms:created>
  <dcterms:modified xsi:type="dcterms:W3CDTF">2014-03-29T20:30:18Z</dcterms:modified>
</cp:coreProperties>
</file>