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496208"/>
        <c:axId val="240495032"/>
      </c:lineChart>
      <c:catAx>
        <c:axId val="24049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0495032"/>
        <c:crosses val="autoZero"/>
        <c:auto val="1"/>
        <c:lblAlgn val="ctr"/>
        <c:lblOffset val="100"/>
        <c:noMultiLvlLbl val="0"/>
      </c:catAx>
      <c:valAx>
        <c:axId val="240495032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04962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B8E7C-1636-4FD9-87EE-8F83BB2A901B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申込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535416"/>
        <a:ext cx="1069837" cy="458502"/>
      </dsp:txXfrm>
    </dsp:sp>
    <dsp:sp modelId="{739445D2-05EB-4DF7-8B7D-0370100F2B69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kern="1200" dirty="0" smtClean="0">
              <a:solidFill>
                <a:schemeClr val="tx1"/>
              </a:solidFill>
            </a:rPr>
            <a:t>IC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カード「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」を郵送で申込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48992"/>
        <a:ext cx="7828817" cy="896430"/>
      </dsp:txXfrm>
    </dsp:sp>
    <dsp:sp modelId="{2F83CB1A-5E33-40B1-95ED-233241286F39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発行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1868630"/>
        <a:ext cx="1069837" cy="458502"/>
      </dsp:txXfrm>
    </dsp:sp>
    <dsp:sp modelId="{8FAD42C2-354E-489A-B51A-0AE95D70A644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申込者に「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」を発行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簡易書留郵便で発送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1382206"/>
        <a:ext cx="7828817" cy="896430"/>
      </dsp:txXfrm>
    </dsp:sp>
    <dsp:sp modelId="{C5F621D8-F116-4CE8-934F-2AAD87C42821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購入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3201843"/>
        <a:ext cx="1069837" cy="458502"/>
      </dsp:txXfrm>
    </dsp:sp>
    <dsp:sp modelId="{2EF6A3F0-AFFF-4144-916A-C63EDCE38C04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」が必要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</TotalTime>
  <Words>241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HGｺﾞｼｯｸM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49</cp:revision>
  <dcterms:created xsi:type="dcterms:W3CDTF">2014-02-26T10:41:46Z</dcterms:created>
  <dcterms:modified xsi:type="dcterms:W3CDTF">2014-03-23T16:53:39Z</dcterms:modified>
</cp:coreProperties>
</file>