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8039256"/>
        <c:axId val="247910752"/>
      </c:lineChart>
      <c:catAx>
        <c:axId val="248039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7910752"/>
        <c:crosses val="autoZero"/>
        <c:auto val="1"/>
        <c:lblAlgn val="ctr"/>
        <c:lblOffset val="100"/>
        <c:noMultiLvlLbl val="0"/>
      </c:catAx>
      <c:valAx>
        <c:axId val="247910752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480392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11ED397-B036-4175-9680-97CA446D7A5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IC</a:t>
          </a:r>
          <a:r>
            <a:rPr kumimoji="1" lang="ja-JP" altLang="en-US" dirty="0" smtClean="0">
              <a:solidFill>
                <a:schemeClr val="tx1"/>
              </a:solidFill>
            </a:rPr>
            <a:t>カード「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」を郵送で申込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BD2FA66-1FD6-4ED6-A952-1464FA9F774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AB79AD0-C459-47E7-8D70-6FCABE5B7E87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申込者に「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573C0E7-3B95-477C-95CB-D7C97B0FF2B2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簡易書留郵便で発送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購入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66CD06-FDA8-4CD7-85BC-D4A53BA1E577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D17099B-BF81-4302-926E-2FF6351D1144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6BE52F2-3D30-4B1A-AF71-3808C0D041AF}" type="pres">
      <dgm:prSet presAssocID="{B1A374F5-6495-4AFA-B736-76E6E02910C9}" presName="composite" presStyleCnt="0"/>
      <dgm:spPr/>
      <dgm:t>
        <a:bodyPr/>
        <a:lstStyle/>
        <a:p>
          <a:endParaRPr kumimoji="1" lang="ja-JP" altLang="en-US"/>
        </a:p>
      </dgm:t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EE2D9E-BEF1-455B-8977-42CF068E5FC9}" type="pres">
      <dgm:prSet presAssocID="{5A2E4553-FA51-41DA-8410-A959F5B335DB}" presName="sp" presStyleCnt="0"/>
      <dgm:spPr/>
      <dgm:t>
        <a:bodyPr/>
        <a:lstStyle/>
        <a:p>
          <a:endParaRPr kumimoji="1" lang="ja-JP" altLang="en-US"/>
        </a:p>
      </dgm:t>
    </dgm:pt>
    <dgm:pt modelId="{F19B8979-7013-4E54-97CD-FB9956CD96FA}" type="pres">
      <dgm:prSet presAssocID="{70768891-B4CD-4B9A-8349-0B6622FB5F6B}" presName="composite" presStyleCnt="0"/>
      <dgm:spPr/>
      <dgm:t>
        <a:bodyPr/>
        <a:lstStyle/>
        <a:p>
          <a:endParaRPr kumimoji="1" lang="ja-JP" altLang="en-US"/>
        </a:p>
      </dgm:t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  <dgm:t>
        <a:bodyPr/>
        <a:lstStyle/>
        <a:p>
          <a:endParaRPr kumimoji="1" lang="ja-JP" altLang="en-US"/>
        </a:p>
      </dgm:t>
    </dgm:pt>
    <dgm:pt modelId="{4784FA53-4E22-4109-B793-4F7B31EC11AF}" type="pres">
      <dgm:prSet presAssocID="{DA925394-CA12-41AD-A36F-F55B4173A8A8}" presName="composite" presStyleCnt="0"/>
      <dgm:spPr/>
      <dgm:t>
        <a:bodyPr/>
        <a:lstStyle/>
        <a:p>
          <a:endParaRPr kumimoji="1" lang="ja-JP" altLang="en-US"/>
        </a:p>
      </dgm:t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2014/3/24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81758" y="6324600"/>
            <a:ext cx="44690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出典：平成</a:t>
            </a:r>
            <a:r>
              <a:rPr kumimoji="1" lang="en-US" altLang="ja-JP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23</a:t>
            </a:r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年国民健康・栄養調査結果の概要</a:t>
            </a:r>
            <a:endParaRPr kumimoji="1" lang="ja-JP" altLang="en-US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80361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69</TotalTime>
  <Words>241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HGｺﾞｼｯｸE</vt:lpstr>
      <vt:lpstr>HGｺﾞｼｯｸM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48</cp:revision>
  <dcterms:created xsi:type="dcterms:W3CDTF">2014-02-26T10:41:46Z</dcterms:created>
  <dcterms:modified xsi:type="dcterms:W3CDTF">2014-03-23T15:34:51Z</dcterms:modified>
</cp:coreProperties>
</file>