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1772792"/>
        <c:axId val="241768872"/>
      </c:lineChart>
      <c:catAx>
        <c:axId val="241772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1768872"/>
        <c:crosses val="autoZero"/>
        <c:auto val="1"/>
        <c:lblAlgn val="ctr"/>
        <c:lblOffset val="100"/>
        <c:noMultiLvlLbl val="0"/>
      </c:catAx>
      <c:valAx>
        <c:axId val="241768872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177279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241</Words>
  <Application>Microsoft Office PowerPoint</Application>
  <PresentationFormat>ワイド画面</PresentationFormat>
  <Paragraphs>62</Paragraphs>
  <Slides>6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HGｺﾞｼｯｸM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47</cp:revision>
  <dcterms:created xsi:type="dcterms:W3CDTF">2014-02-26T10:41:46Z</dcterms:created>
  <dcterms:modified xsi:type="dcterms:W3CDTF">2014-03-23T15:34:19Z</dcterms:modified>
</cp:coreProperties>
</file>