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694016"/>
        <c:axId val="244694408"/>
      </c:lineChart>
      <c:catAx>
        <c:axId val="24469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4694408"/>
        <c:crosses val="autoZero"/>
        <c:auto val="1"/>
        <c:lblAlgn val="ctr"/>
        <c:lblOffset val="100"/>
        <c:noMultiLvlLbl val="0"/>
      </c:catAx>
      <c:valAx>
        <c:axId val="244694408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46940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11ED397-B036-4175-9680-97CA446D7A5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IC</a:t>
          </a:r>
          <a:r>
            <a:rPr kumimoji="1" lang="ja-JP" altLang="en-US" dirty="0" smtClean="0">
              <a:solidFill>
                <a:schemeClr val="tx1"/>
              </a:solidFill>
            </a:rPr>
            <a:t>カード「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」を郵送で申込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BD2FA66-1FD6-4ED6-A952-1464FA9F774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B79AD0-C459-47E7-8D70-6FCABE5B7E87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申込者に「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573C0E7-3B95-477C-95CB-D7C97B0FF2B2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簡易書留郵便で発送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購入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66CD06-FDA8-4CD7-85BC-D4A53BA1E577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D17099B-BF81-4302-926E-2FF6351D1144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036874" y="6278880"/>
            <a:ext cx="501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出典：平成</a:t>
            </a:r>
            <a:r>
              <a:rPr kumimoji="1" lang="en-US" altLang="ja-JP" dirty="0" smtClean="0"/>
              <a:t>23</a:t>
            </a:r>
            <a:r>
              <a:rPr kumimoji="1" lang="ja-JP" altLang="en-US" dirty="0" smtClean="0"/>
              <a:t>年国民健康・栄養調査結果の概要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36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241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45</cp:revision>
  <dcterms:created xsi:type="dcterms:W3CDTF">2014-02-26T10:41:46Z</dcterms:created>
  <dcterms:modified xsi:type="dcterms:W3CDTF">2014-03-22T18:48:13Z</dcterms:modified>
</cp:coreProperties>
</file>