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684112"/>
        <c:axId val="244685288"/>
      </c:lineChart>
      <c:catAx>
        <c:axId val="24468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4685288"/>
        <c:crosses val="autoZero"/>
        <c:auto val="1"/>
        <c:lblAlgn val="ctr"/>
        <c:lblOffset val="100"/>
        <c:noMultiLvlLbl val="0"/>
      </c:catAx>
      <c:valAx>
        <c:axId val="244685288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46841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/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/>
        </a:p>
      </dgm:t>
    </dgm:pt>
    <dgm:pt modelId="{111ED397-B036-4175-9680-97CA446D7A5B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」を郵送で申込</a:t>
          </a:r>
          <a:endParaRPr kumimoji="1" lang="ja-JP" altLang="en-US" dirty="0"/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/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/>
        </a:p>
      </dgm:t>
    </dgm:pt>
    <dgm:pt modelId="{5BD2FA66-1FD6-4ED6-A952-1464FA9F774B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/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/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/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/>
        </a:p>
      </dgm:t>
    </dgm:pt>
    <dgm:pt modelId="{1AB79AD0-C459-47E7-8D70-6FCABE5B7E87}">
      <dgm:prSet phldrT="[テキスト]"/>
      <dgm:spPr/>
      <dgm:t>
        <a:bodyPr/>
        <a:lstStyle/>
        <a:p>
          <a:r>
            <a:rPr kumimoji="1" lang="ja-JP" altLang="en-US" dirty="0" smtClean="0"/>
            <a:t>申込者に「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」を発行</a:t>
          </a:r>
          <a:endParaRPr kumimoji="1" lang="ja-JP" altLang="en-US" dirty="0"/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/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/>
        </a:p>
      </dgm:t>
    </dgm:pt>
    <dgm:pt modelId="{0573C0E7-3B95-477C-95CB-D7C97B0FF2B2}">
      <dgm:prSet phldrT="[テキスト]"/>
      <dgm:spPr/>
      <dgm:t>
        <a:bodyPr/>
        <a:lstStyle/>
        <a:p>
          <a:r>
            <a:rPr kumimoji="1" lang="ja-JP" altLang="en-US" dirty="0" smtClean="0"/>
            <a:t>簡易書留郵便で発送</a:t>
          </a:r>
          <a:endParaRPr kumimoji="1" lang="ja-JP" altLang="en-US" dirty="0"/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/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/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/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/>
        </a:p>
      </dgm:t>
    </dgm:pt>
    <dgm:pt modelId="{7A66CD06-FDA8-4CD7-85BC-D4A53BA1E577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/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/>
        </a:p>
      </dgm:t>
    </dgm:pt>
    <dgm:pt modelId="{FD17099B-BF81-4302-926E-2FF6351D1144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」は電子マネーとしても利用できる</a:t>
          </a:r>
          <a:endParaRPr kumimoji="1" lang="ja-JP" altLang="en-US" dirty="0"/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/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/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B8E7C-1636-4FD9-87EE-8F83BB2A901B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申込</a:t>
          </a:r>
          <a:endParaRPr kumimoji="1" lang="ja-JP" altLang="en-US" sz="1800" kern="1200" dirty="0"/>
        </a:p>
      </dsp:txBody>
      <dsp:txXfrm rot="-5400000">
        <a:off x="2" y="535416"/>
        <a:ext cx="1069837" cy="458502"/>
      </dsp:txXfrm>
    </dsp:sp>
    <dsp:sp modelId="{739445D2-05EB-4DF7-8B7D-0370100F2B69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kern="1200" dirty="0" smtClean="0"/>
            <a:t>IC</a:t>
          </a:r>
          <a:r>
            <a:rPr kumimoji="1" lang="ja-JP" altLang="en-US" sz="1700" kern="1200" dirty="0" smtClean="0"/>
            <a:t>カード「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」を郵送で申込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申込には成人であることを示す証明書が必要</a:t>
          </a:r>
          <a:endParaRPr kumimoji="1" lang="ja-JP" altLang="en-US" sz="1700" kern="1200" dirty="0"/>
        </a:p>
      </dsp:txBody>
      <dsp:txXfrm rot="-5400000">
        <a:off x="1069838" y="48992"/>
        <a:ext cx="7828817" cy="896430"/>
      </dsp:txXfrm>
    </dsp:sp>
    <dsp:sp modelId="{2F83CB1A-5E33-40B1-95ED-233241286F39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発行</a:t>
          </a:r>
          <a:endParaRPr kumimoji="1" lang="ja-JP" altLang="en-US" sz="1800" kern="1200" dirty="0"/>
        </a:p>
      </dsp:txBody>
      <dsp:txXfrm rot="-5400000">
        <a:off x="2" y="1868630"/>
        <a:ext cx="1069837" cy="458502"/>
      </dsp:txXfrm>
    </dsp:sp>
    <dsp:sp modelId="{8FAD42C2-354E-489A-B51A-0AE95D70A644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申込者に「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」を発行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簡易書留郵便で発送</a:t>
          </a:r>
          <a:endParaRPr kumimoji="1" lang="ja-JP" altLang="en-US" sz="1700" kern="1200" dirty="0"/>
        </a:p>
      </dsp:txBody>
      <dsp:txXfrm rot="-5400000">
        <a:off x="1069838" y="1382206"/>
        <a:ext cx="7828817" cy="896430"/>
      </dsp:txXfrm>
    </dsp:sp>
    <dsp:sp modelId="{C5F621D8-F116-4CE8-934F-2AAD87C42821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購入</a:t>
          </a:r>
          <a:endParaRPr kumimoji="1" lang="ja-JP" altLang="en-US" sz="1800" kern="1200" dirty="0"/>
        </a:p>
      </dsp:txBody>
      <dsp:txXfrm rot="-5400000">
        <a:off x="2" y="3201843"/>
        <a:ext cx="1069837" cy="458502"/>
      </dsp:txXfrm>
    </dsp:sp>
    <dsp:sp modelId="{2EF6A3F0-AFFF-4144-916A-C63EDCE38C04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タバコの購入には「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」が必要</a:t>
          </a:r>
          <a:endParaRPr kumimoji="1" lang="ja-JP" alt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/>
            <a:t>「</a:t>
          </a:r>
          <a:r>
            <a:rPr kumimoji="1" lang="en-US" altLang="ja-JP" sz="1700" kern="1200" dirty="0" smtClean="0"/>
            <a:t>taspo</a:t>
          </a:r>
          <a:r>
            <a:rPr kumimoji="1" lang="ja-JP" altLang="en-US" sz="1700" kern="1200" dirty="0" smtClean="0"/>
            <a:t>」は電子マネーとしても利用できる</a:t>
          </a:r>
          <a:endParaRPr kumimoji="1" lang="ja-JP" altLang="en-US" sz="1700" kern="1200" dirty="0"/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22251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</TotalTime>
  <Words>228</Words>
  <Application>Microsoft Office PowerPoint</Application>
  <PresentationFormat>ワイド画面</PresentationFormat>
  <Paragraphs>61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43</cp:revision>
  <dcterms:created xsi:type="dcterms:W3CDTF">2014-02-26T10:41:46Z</dcterms:created>
  <dcterms:modified xsi:type="dcterms:W3CDTF">2014-03-21T15:41:22Z</dcterms:modified>
</cp:coreProperties>
</file>