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493F-62FB-43D2-B5DA-592BCAA7B32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90832C38-1D29-41D6-B12A-A0119962B319}">
      <dgm:prSet phldrT="[テキスト]" custT="1"/>
      <dgm:spPr/>
      <dgm:t>
        <a:bodyPr/>
        <a:lstStyle/>
        <a:p>
          <a:r>
            <a:rPr kumimoji="1" lang="ja-JP" altLang="en-US" sz="2200" b="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本社</a:t>
          </a:r>
          <a:endParaRPr kumimoji="1" lang="ja-JP" altLang="en-US" sz="2200" b="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09355807-80BF-4B93-9325-4AD9C5C4313A}" type="parTrans" cxnId="{4ECAD699-8B8A-4C17-AB1A-E1B12A940D05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3B53255C-B062-41AD-8340-3720B6DEE630}" type="sibTrans" cxnId="{4ECAD699-8B8A-4C17-AB1A-E1B12A940D05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4ABB2093-B55C-433E-B027-32BB33F68982}">
      <dgm:prSet phldrT="[テキスト]" custT="1"/>
      <dgm:spPr/>
      <dgm:t>
        <a:bodyPr/>
        <a:lstStyle/>
        <a:p>
          <a:r>
            <a:rPr kumimoji="1" lang="ja-JP" altLang="en-US" sz="2200" b="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生産本部</a:t>
          </a:r>
          <a:endParaRPr kumimoji="1" lang="ja-JP" altLang="en-US" sz="2200" b="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33CFB353-A683-4641-8C13-4B4BA93F9016}" type="parTrans" cxnId="{1D90760B-1DBA-4BC2-AC9E-700E39B6C45F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EEDC5DE2-04AC-4B5D-97B9-A163CE8582D1}" type="sibTrans" cxnId="{1D90760B-1DBA-4BC2-AC9E-700E39B6C45F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FBC568C7-5713-4539-A3D6-1C1F668A0892}">
      <dgm:prSet phldrT="[テキスト]" custT="1"/>
      <dgm:spPr/>
      <dgm:t>
        <a:bodyPr/>
        <a:lstStyle/>
        <a:p>
          <a:r>
            <a:rPr kumimoji="1" lang="ja-JP" altLang="en-US" sz="2200" b="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設計部</a:t>
          </a:r>
          <a:endParaRPr kumimoji="1" lang="ja-JP" altLang="en-US" sz="2200" b="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D36D23CD-EC9D-46B6-8370-4ECE4BABACB6}" type="parTrans" cxnId="{888645AD-D646-4B78-AF7D-237F3E4466C1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863ABC73-69BC-4191-ABD4-A63AD450F757}" type="sibTrans" cxnId="{888645AD-D646-4B78-AF7D-237F3E4466C1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2AA75A4F-43AC-4F15-85C0-8946D64B26DF}">
      <dgm:prSet phldrT="[テキスト]" custT="1"/>
      <dgm:spPr/>
      <dgm:t>
        <a:bodyPr/>
        <a:lstStyle/>
        <a:p>
          <a:r>
            <a:rPr kumimoji="1" lang="ja-JP" altLang="en-US" sz="2200" b="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生産工場</a:t>
          </a:r>
          <a:endParaRPr kumimoji="1" lang="ja-JP" altLang="en-US" sz="2200" b="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03959EB0-9547-416D-BA61-84DCA79AC6C5}" type="parTrans" cxnId="{883CEB79-BC90-4D41-B4E4-BE39C44F5D2E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32385027-0C22-4732-B120-DB4B61F8DA51}" type="sibTrans" cxnId="{883CEB79-BC90-4D41-B4E4-BE39C44F5D2E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26EC6B05-068F-4698-AEDF-3C5B2F0B6609}">
      <dgm:prSet phldrT="[テキスト]" custT="1"/>
      <dgm:spPr/>
      <dgm:t>
        <a:bodyPr/>
        <a:lstStyle/>
        <a:p>
          <a:r>
            <a:rPr kumimoji="1" lang="ja-JP" altLang="en-US" sz="2200" b="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営業本部</a:t>
          </a:r>
          <a:endParaRPr kumimoji="1" lang="ja-JP" altLang="en-US" sz="2200" b="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814AEEB3-94B4-4945-B2FE-AB4632DA5D41}" type="parTrans" cxnId="{B5D8A14F-3261-4EC7-AB30-8A56B04A3A41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10F57BB5-6A02-413D-9842-03C0BCC6BE73}" type="sibTrans" cxnId="{B5D8A14F-3261-4EC7-AB30-8A56B04A3A41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68C086D5-A597-43E9-B1F2-B4DFE088B559}">
      <dgm:prSet phldrT="[テキスト]" custT="1"/>
      <dgm:spPr/>
      <dgm:t>
        <a:bodyPr/>
        <a:lstStyle/>
        <a:p>
          <a:r>
            <a:rPr kumimoji="1" lang="ja-JP" altLang="en-US" sz="2200" b="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東日本支社</a:t>
          </a:r>
          <a:endParaRPr kumimoji="1" lang="ja-JP" altLang="en-US" sz="2200" b="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5F87214A-D210-45EB-B6DA-308E02BEE876}" type="parTrans" cxnId="{4EFDD58B-3881-4CAB-B86E-3E75A8C36CA8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EF6349DC-9C46-4AC9-8871-E3F02534EAE1}" type="sibTrans" cxnId="{4EFDD58B-3881-4CAB-B86E-3E75A8C36CA8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C1C36366-6A65-4F4B-B059-6B24911AFA4F}">
      <dgm:prSet custT="1"/>
      <dgm:spPr/>
      <dgm:t>
        <a:bodyPr/>
        <a:lstStyle/>
        <a:p>
          <a:r>
            <a:rPr kumimoji="1" lang="ja-JP" altLang="en-US" sz="2200" b="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管理部</a:t>
          </a:r>
          <a:endParaRPr kumimoji="1" lang="ja-JP" altLang="en-US" sz="2200" b="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1674DFFA-0083-4B4F-93C6-204F15C2180C}" type="parTrans" cxnId="{A36DF9BE-6506-4EA6-B8CF-97F3AFAE18CC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20621CB8-6628-47E6-B71C-C73B89567AFB}" type="sibTrans" cxnId="{A36DF9BE-6506-4EA6-B8CF-97F3AFAE18CC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5CF96E1E-9479-484C-A4D3-0538F9137B05}">
      <dgm:prSet custT="1"/>
      <dgm:spPr/>
      <dgm:t>
        <a:bodyPr/>
        <a:lstStyle/>
        <a:p>
          <a:r>
            <a:rPr kumimoji="1" lang="ja-JP" altLang="en-US" sz="2200" b="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西日本支社</a:t>
          </a:r>
          <a:endParaRPr kumimoji="1" lang="ja-JP" altLang="en-US" sz="2200" b="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6C3B6E16-97DA-438C-92BE-6741FE86A341}" type="parTrans" cxnId="{F8C38CF4-768A-48EF-8F88-AEF46B6B37BA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331E2719-09D8-4C5C-A885-7A4D33FB1E3F}" type="sibTrans" cxnId="{F8C38CF4-768A-48EF-8F88-AEF46B6B37BA}">
      <dgm:prSet/>
      <dgm:spPr/>
      <dgm:t>
        <a:bodyPr/>
        <a:lstStyle/>
        <a:p>
          <a:endParaRPr kumimoji="1" lang="ja-JP" altLang="en-US" sz="2200" b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gm:t>
    </dgm:pt>
    <dgm:pt modelId="{04F9687C-DD4A-40F3-93FB-78E15B2C6833}" type="pres">
      <dgm:prSet presAssocID="{CF36493F-62FB-43D2-B5DA-592BCAA7B3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127EDFF4-62DD-484E-8C40-2C813453DCB2}" type="pres">
      <dgm:prSet presAssocID="{90832C38-1D29-41D6-B12A-A0119962B319}" presName="hierRoot1" presStyleCnt="0"/>
      <dgm:spPr/>
    </dgm:pt>
    <dgm:pt modelId="{B34ADAFC-5749-4333-8D83-B9D6F852D676}" type="pres">
      <dgm:prSet presAssocID="{90832C38-1D29-41D6-B12A-A0119962B319}" presName="composite" presStyleCnt="0"/>
      <dgm:spPr/>
    </dgm:pt>
    <dgm:pt modelId="{05C2A16A-439D-4A7E-8D3B-E01100813F70}" type="pres">
      <dgm:prSet presAssocID="{90832C38-1D29-41D6-B12A-A0119962B319}" presName="background" presStyleLbl="node0" presStyleIdx="0" presStyleCnt="1"/>
      <dgm:spPr/>
    </dgm:pt>
    <dgm:pt modelId="{C9987202-7ABC-46BA-838B-0EEE46B999F0}" type="pres">
      <dgm:prSet presAssocID="{90832C38-1D29-41D6-B12A-A0119962B31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B132BEC-58D5-47B4-8693-877B755C7373}" type="pres">
      <dgm:prSet presAssocID="{90832C38-1D29-41D6-B12A-A0119962B319}" presName="hierChild2" presStyleCnt="0"/>
      <dgm:spPr/>
    </dgm:pt>
    <dgm:pt modelId="{3ADF3AB6-327F-48F4-B40C-71D2BA82DDBE}" type="pres">
      <dgm:prSet presAssocID="{33CFB353-A683-4641-8C13-4B4BA93F9016}" presName="Name10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084D45F8-1400-4F64-B886-7A82EB501542}" type="pres">
      <dgm:prSet presAssocID="{4ABB2093-B55C-433E-B027-32BB33F68982}" presName="hierRoot2" presStyleCnt="0"/>
      <dgm:spPr/>
    </dgm:pt>
    <dgm:pt modelId="{89AFD6AD-B921-4771-A6D4-5AAD357B6921}" type="pres">
      <dgm:prSet presAssocID="{4ABB2093-B55C-433E-B027-32BB33F68982}" presName="composite2" presStyleCnt="0"/>
      <dgm:spPr/>
    </dgm:pt>
    <dgm:pt modelId="{404A0665-E279-40FF-B6CA-72E2A7F33C8F}" type="pres">
      <dgm:prSet presAssocID="{4ABB2093-B55C-433E-B027-32BB33F68982}" presName="background2" presStyleLbl="node2" presStyleIdx="0" presStyleCnt="3"/>
      <dgm:spPr/>
    </dgm:pt>
    <dgm:pt modelId="{FF726586-2FA2-4E7F-9505-C74EF29D3420}" type="pres">
      <dgm:prSet presAssocID="{4ABB2093-B55C-433E-B027-32BB33F68982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800422B-872B-48C5-B28E-8D05A9AAB4B1}" type="pres">
      <dgm:prSet presAssocID="{4ABB2093-B55C-433E-B027-32BB33F68982}" presName="hierChild3" presStyleCnt="0"/>
      <dgm:spPr/>
    </dgm:pt>
    <dgm:pt modelId="{2ED377F1-5798-4CED-AA3D-D1D9DA2A7F13}" type="pres">
      <dgm:prSet presAssocID="{D36D23CD-EC9D-46B6-8370-4ECE4BABACB6}" presName="Name17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8B9707CD-125E-4323-99A4-B4739DB3BCB9}" type="pres">
      <dgm:prSet presAssocID="{FBC568C7-5713-4539-A3D6-1C1F668A0892}" presName="hierRoot3" presStyleCnt="0"/>
      <dgm:spPr/>
    </dgm:pt>
    <dgm:pt modelId="{DCF07122-BF61-4369-8968-6300E1A42A2A}" type="pres">
      <dgm:prSet presAssocID="{FBC568C7-5713-4539-A3D6-1C1F668A0892}" presName="composite3" presStyleCnt="0"/>
      <dgm:spPr/>
    </dgm:pt>
    <dgm:pt modelId="{D7DED4A0-4547-4819-900D-7A866EC07B86}" type="pres">
      <dgm:prSet presAssocID="{FBC568C7-5713-4539-A3D6-1C1F668A0892}" presName="background3" presStyleLbl="node3" presStyleIdx="0" presStyleCnt="4"/>
      <dgm:spPr/>
    </dgm:pt>
    <dgm:pt modelId="{1DA1D040-96B5-4140-9721-8D70FB1C13C3}" type="pres">
      <dgm:prSet presAssocID="{FBC568C7-5713-4539-A3D6-1C1F668A0892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890F5A8-E96E-42A5-BA2A-25B652BECAB1}" type="pres">
      <dgm:prSet presAssocID="{FBC568C7-5713-4539-A3D6-1C1F668A0892}" presName="hierChild4" presStyleCnt="0"/>
      <dgm:spPr/>
    </dgm:pt>
    <dgm:pt modelId="{507F4CFF-70A5-4F8C-86A9-28ADBEAC7E30}" type="pres">
      <dgm:prSet presAssocID="{03959EB0-9547-416D-BA61-84DCA79AC6C5}" presName="Name17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EDA96B87-9CE6-49BF-9D57-90785732D636}" type="pres">
      <dgm:prSet presAssocID="{2AA75A4F-43AC-4F15-85C0-8946D64B26DF}" presName="hierRoot3" presStyleCnt="0"/>
      <dgm:spPr/>
    </dgm:pt>
    <dgm:pt modelId="{9CB4E599-5410-43F7-A346-A6B7547F8AE0}" type="pres">
      <dgm:prSet presAssocID="{2AA75A4F-43AC-4F15-85C0-8946D64B26DF}" presName="composite3" presStyleCnt="0"/>
      <dgm:spPr/>
    </dgm:pt>
    <dgm:pt modelId="{029078BD-9E79-42D4-98EE-936C6A711E28}" type="pres">
      <dgm:prSet presAssocID="{2AA75A4F-43AC-4F15-85C0-8946D64B26DF}" presName="background3" presStyleLbl="node3" presStyleIdx="1" presStyleCnt="4"/>
      <dgm:spPr/>
    </dgm:pt>
    <dgm:pt modelId="{198A1CA0-9E17-4E64-BCDF-EF9AB37C076B}" type="pres">
      <dgm:prSet presAssocID="{2AA75A4F-43AC-4F15-85C0-8946D64B26DF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B10A42D-2E5F-48BD-948B-807187E9D44A}" type="pres">
      <dgm:prSet presAssocID="{2AA75A4F-43AC-4F15-85C0-8946D64B26DF}" presName="hierChild4" presStyleCnt="0"/>
      <dgm:spPr/>
    </dgm:pt>
    <dgm:pt modelId="{677ABC26-9E22-4445-A233-82A5868F2A7F}" type="pres">
      <dgm:prSet presAssocID="{814AEEB3-94B4-4945-B2FE-AB4632DA5D41}" presName="Name10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A8DD8224-BCA4-4667-9514-8205FC9F8B4E}" type="pres">
      <dgm:prSet presAssocID="{26EC6B05-068F-4698-AEDF-3C5B2F0B6609}" presName="hierRoot2" presStyleCnt="0"/>
      <dgm:spPr/>
    </dgm:pt>
    <dgm:pt modelId="{2B36ABA3-C3EA-4576-9CDE-EA29A2E744DF}" type="pres">
      <dgm:prSet presAssocID="{26EC6B05-068F-4698-AEDF-3C5B2F0B6609}" presName="composite2" presStyleCnt="0"/>
      <dgm:spPr/>
    </dgm:pt>
    <dgm:pt modelId="{F33ACF6E-40E7-4221-8138-DEF8AEE53898}" type="pres">
      <dgm:prSet presAssocID="{26EC6B05-068F-4698-AEDF-3C5B2F0B6609}" presName="background2" presStyleLbl="node2" presStyleIdx="1" presStyleCnt="3"/>
      <dgm:spPr/>
    </dgm:pt>
    <dgm:pt modelId="{A3DC2294-F170-47B0-921D-9653C37CC4A6}" type="pres">
      <dgm:prSet presAssocID="{26EC6B05-068F-4698-AEDF-3C5B2F0B6609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257DD53-9408-44DD-A7FF-C1BEAE6503E2}" type="pres">
      <dgm:prSet presAssocID="{26EC6B05-068F-4698-AEDF-3C5B2F0B6609}" presName="hierChild3" presStyleCnt="0"/>
      <dgm:spPr/>
    </dgm:pt>
    <dgm:pt modelId="{5C35FF15-C4A3-4E6D-90BB-00874C205921}" type="pres">
      <dgm:prSet presAssocID="{5F87214A-D210-45EB-B6DA-308E02BEE876}" presName="Name17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DC51B8A7-2D78-4518-9B77-C63D13E05F25}" type="pres">
      <dgm:prSet presAssocID="{68C086D5-A597-43E9-B1F2-B4DFE088B559}" presName="hierRoot3" presStyleCnt="0"/>
      <dgm:spPr/>
    </dgm:pt>
    <dgm:pt modelId="{2F886BAC-F9C4-4E7D-9B5E-EAF47C30881D}" type="pres">
      <dgm:prSet presAssocID="{68C086D5-A597-43E9-B1F2-B4DFE088B559}" presName="composite3" presStyleCnt="0"/>
      <dgm:spPr/>
    </dgm:pt>
    <dgm:pt modelId="{3A140985-1AC0-4BA5-9912-85CD38C60001}" type="pres">
      <dgm:prSet presAssocID="{68C086D5-A597-43E9-B1F2-B4DFE088B559}" presName="background3" presStyleLbl="node3" presStyleIdx="2" presStyleCnt="4"/>
      <dgm:spPr/>
    </dgm:pt>
    <dgm:pt modelId="{641E9202-6EFD-44E3-BF45-34BA9C46B7F9}" type="pres">
      <dgm:prSet presAssocID="{68C086D5-A597-43E9-B1F2-B4DFE088B559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24E431C-9874-4724-858D-4E16D95E9DE5}" type="pres">
      <dgm:prSet presAssocID="{68C086D5-A597-43E9-B1F2-B4DFE088B559}" presName="hierChild4" presStyleCnt="0"/>
      <dgm:spPr/>
    </dgm:pt>
    <dgm:pt modelId="{7F12C08F-42BA-4CA7-921D-6BDA1267E45A}" type="pres">
      <dgm:prSet presAssocID="{6C3B6E16-97DA-438C-92BE-6741FE86A341}" presName="Name17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1E46EF19-DC40-4E02-9D53-4B77CBEEADF9}" type="pres">
      <dgm:prSet presAssocID="{5CF96E1E-9479-484C-A4D3-0538F9137B05}" presName="hierRoot3" presStyleCnt="0"/>
      <dgm:spPr/>
    </dgm:pt>
    <dgm:pt modelId="{94DA9BDE-1EEF-414B-86EB-476B49FBC93B}" type="pres">
      <dgm:prSet presAssocID="{5CF96E1E-9479-484C-A4D3-0538F9137B05}" presName="composite3" presStyleCnt="0"/>
      <dgm:spPr/>
    </dgm:pt>
    <dgm:pt modelId="{C4682223-AED0-497B-B6D5-59306FEE4800}" type="pres">
      <dgm:prSet presAssocID="{5CF96E1E-9479-484C-A4D3-0538F9137B05}" presName="background3" presStyleLbl="node3" presStyleIdx="3" presStyleCnt="4"/>
      <dgm:spPr/>
    </dgm:pt>
    <dgm:pt modelId="{62B7EC41-E6BD-4E08-BBF5-ACD0706BA24C}" type="pres">
      <dgm:prSet presAssocID="{5CF96E1E-9479-484C-A4D3-0538F9137B05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BCCBB58-6CF7-4A4B-9228-EE3D3371CC82}" type="pres">
      <dgm:prSet presAssocID="{5CF96E1E-9479-484C-A4D3-0538F9137B05}" presName="hierChild4" presStyleCnt="0"/>
      <dgm:spPr/>
    </dgm:pt>
    <dgm:pt modelId="{5305ACF6-D6E7-4288-B69C-07D7C3D45627}" type="pres">
      <dgm:prSet presAssocID="{1674DFFA-0083-4B4F-93C6-204F15C2180C}" presName="Name10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FB99E1A4-3735-4401-ACC2-C6010B3BBCA0}" type="pres">
      <dgm:prSet presAssocID="{C1C36366-6A65-4F4B-B059-6B24911AFA4F}" presName="hierRoot2" presStyleCnt="0"/>
      <dgm:spPr/>
    </dgm:pt>
    <dgm:pt modelId="{2C4794F9-5A6C-4DB8-91BD-9386D78FE318}" type="pres">
      <dgm:prSet presAssocID="{C1C36366-6A65-4F4B-B059-6B24911AFA4F}" presName="composite2" presStyleCnt="0"/>
      <dgm:spPr/>
    </dgm:pt>
    <dgm:pt modelId="{9A8EF820-F667-4335-B84E-CB0111B82FBA}" type="pres">
      <dgm:prSet presAssocID="{C1C36366-6A65-4F4B-B059-6B24911AFA4F}" presName="background2" presStyleLbl="node2" presStyleIdx="2" presStyleCnt="3"/>
      <dgm:spPr/>
    </dgm:pt>
    <dgm:pt modelId="{A891AAE5-139B-46D1-933F-C726198CAE30}" type="pres">
      <dgm:prSet presAssocID="{C1C36366-6A65-4F4B-B059-6B24911AFA4F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A153602-FCB4-4270-90AD-1ACA0BCF906B}" type="pres">
      <dgm:prSet presAssocID="{C1C36366-6A65-4F4B-B059-6B24911AFA4F}" presName="hierChild3" presStyleCnt="0"/>
      <dgm:spPr/>
    </dgm:pt>
  </dgm:ptLst>
  <dgm:cxnLst>
    <dgm:cxn modelId="{F8C38CF4-768A-48EF-8F88-AEF46B6B37BA}" srcId="{26EC6B05-068F-4698-AEDF-3C5B2F0B6609}" destId="{5CF96E1E-9479-484C-A4D3-0538F9137B05}" srcOrd="1" destOrd="0" parTransId="{6C3B6E16-97DA-438C-92BE-6741FE86A341}" sibTransId="{331E2719-09D8-4C5C-A885-7A4D33FB1E3F}"/>
    <dgm:cxn modelId="{820452A9-98A2-4E94-BC8B-E43B15A39445}" type="presOf" srcId="{CF36493F-62FB-43D2-B5DA-592BCAA7B327}" destId="{04F9687C-DD4A-40F3-93FB-78E15B2C6833}" srcOrd="0" destOrd="0" presId="urn:microsoft.com/office/officeart/2005/8/layout/hierarchy1"/>
    <dgm:cxn modelId="{34E27D83-DB65-4861-B9A1-E36ED1EE778E}" type="presOf" srcId="{6C3B6E16-97DA-438C-92BE-6741FE86A341}" destId="{7F12C08F-42BA-4CA7-921D-6BDA1267E45A}" srcOrd="0" destOrd="0" presId="urn:microsoft.com/office/officeart/2005/8/layout/hierarchy1"/>
    <dgm:cxn modelId="{4ECAD699-8B8A-4C17-AB1A-E1B12A940D05}" srcId="{CF36493F-62FB-43D2-B5DA-592BCAA7B327}" destId="{90832C38-1D29-41D6-B12A-A0119962B319}" srcOrd="0" destOrd="0" parTransId="{09355807-80BF-4B93-9325-4AD9C5C4313A}" sibTransId="{3B53255C-B062-41AD-8340-3720B6DEE630}"/>
    <dgm:cxn modelId="{9258B12D-8272-41DB-A145-40519EF9234F}" type="presOf" srcId="{D36D23CD-EC9D-46B6-8370-4ECE4BABACB6}" destId="{2ED377F1-5798-4CED-AA3D-D1D9DA2A7F13}" srcOrd="0" destOrd="0" presId="urn:microsoft.com/office/officeart/2005/8/layout/hierarchy1"/>
    <dgm:cxn modelId="{5B020E20-B082-447B-984D-2F0281B27C90}" type="presOf" srcId="{C1C36366-6A65-4F4B-B059-6B24911AFA4F}" destId="{A891AAE5-139B-46D1-933F-C726198CAE30}" srcOrd="0" destOrd="0" presId="urn:microsoft.com/office/officeart/2005/8/layout/hierarchy1"/>
    <dgm:cxn modelId="{FDE4A3D6-9B53-4B6F-BB65-D58B229748B9}" type="presOf" srcId="{33CFB353-A683-4641-8C13-4B4BA93F9016}" destId="{3ADF3AB6-327F-48F4-B40C-71D2BA82DDBE}" srcOrd="0" destOrd="0" presId="urn:microsoft.com/office/officeart/2005/8/layout/hierarchy1"/>
    <dgm:cxn modelId="{C410219C-ED3B-4762-8273-45E10341B26C}" type="presOf" srcId="{5CF96E1E-9479-484C-A4D3-0538F9137B05}" destId="{62B7EC41-E6BD-4E08-BBF5-ACD0706BA24C}" srcOrd="0" destOrd="0" presId="urn:microsoft.com/office/officeart/2005/8/layout/hierarchy1"/>
    <dgm:cxn modelId="{1D90760B-1DBA-4BC2-AC9E-700E39B6C45F}" srcId="{90832C38-1D29-41D6-B12A-A0119962B319}" destId="{4ABB2093-B55C-433E-B027-32BB33F68982}" srcOrd="0" destOrd="0" parTransId="{33CFB353-A683-4641-8C13-4B4BA93F9016}" sibTransId="{EEDC5DE2-04AC-4B5D-97B9-A163CE8582D1}"/>
    <dgm:cxn modelId="{588D599C-DDD0-44CB-B6BE-7C2364C3B8CA}" type="presOf" srcId="{2AA75A4F-43AC-4F15-85C0-8946D64B26DF}" destId="{198A1CA0-9E17-4E64-BCDF-EF9AB37C076B}" srcOrd="0" destOrd="0" presId="urn:microsoft.com/office/officeart/2005/8/layout/hierarchy1"/>
    <dgm:cxn modelId="{B5D8A14F-3261-4EC7-AB30-8A56B04A3A41}" srcId="{90832C38-1D29-41D6-B12A-A0119962B319}" destId="{26EC6B05-068F-4698-AEDF-3C5B2F0B6609}" srcOrd="1" destOrd="0" parTransId="{814AEEB3-94B4-4945-B2FE-AB4632DA5D41}" sibTransId="{10F57BB5-6A02-413D-9842-03C0BCC6BE73}"/>
    <dgm:cxn modelId="{E508D458-B8F6-4859-901E-7E046B15E39E}" type="presOf" srcId="{814AEEB3-94B4-4945-B2FE-AB4632DA5D41}" destId="{677ABC26-9E22-4445-A233-82A5868F2A7F}" srcOrd="0" destOrd="0" presId="urn:microsoft.com/office/officeart/2005/8/layout/hierarchy1"/>
    <dgm:cxn modelId="{888645AD-D646-4B78-AF7D-237F3E4466C1}" srcId="{4ABB2093-B55C-433E-B027-32BB33F68982}" destId="{FBC568C7-5713-4539-A3D6-1C1F668A0892}" srcOrd="0" destOrd="0" parTransId="{D36D23CD-EC9D-46B6-8370-4ECE4BABACB6}" sibTransId="{863ABC73-69BC-4191-ABD4-A63AD450F757}"/>
    <dgm:cxn modelId="{20C4D88F-77CD-4B11-AB56-D77005C4A3E9}" type="presOf" srcId="{4ABB2093-B55C-433E-B027-32BB33F68982}" destId="{FF726586-2FA2-4E7F-9505-C74EF29D3420}" srcOrd="0" destOrd="0" presId="urn:microsoft.com/office/officeart/2005/8/layout/hierarchy1"/>
    <dgm:cxn modelId="{AC1B69A2-A69D-4D82-935E-0E4851522D1E}" type="presOf" srcId="{5F87214A-D210-45EB-B6DA-308E02BEE876}" destId="{5C35FF15-C4A3-4E6D-90BB-00874C205921}" srcOrd="0" destOrd="0" presId="urn:microsoft.com/office/officeart/2005/8/layout/hierarchy1"/>
    <dgm:cxn modelId="{3A96F066-3C68-404C-9145-5D3EB786B0DE}" type="presOf" srcId="{26EC6B05-068F-4698-AEDF-3C5B2F0B6609}" destId="{A3DC2294-F170-47B0-921D-9653C37CC4A6}" srcOrd="0" destOrd="0" presId="urn:microsoft.com/office/officeart/2005/8/layout/hierarchy1"/>
    <dgm:cxn modelId="{37016F4E-8619-468C-BBB3-84EB7B254D59}" type="presOf" srcId="{68C086D5-A597-43E9-B1F2-B4DFE088B559}" destId="{641E9202-6EFD-44E3-BF45-34BA9C46B7F9}" srcOrd="0" destOrd="0" presId="urn:microsoft.com/office/officeart/2005/8/layout/hierarchy1"/>
    <dgm:cxn modelId="{7E2CE757-FE27-492E-B6B8-BCCADF7C1A07}" type="presOf" srcId="{1674DFFA-0083-4B4F-93C6-204F15C2180C}" destId="{5305ACF6-D6E7-4288-B69C-07D7C3D45627}" srcOrd="0" destOrd="0" presId="urn:microsoft.com/office/officeart/2005/8/layout/hierarchy1"/>
    <dgm:cxn modelId="{A2BD4DE7-FBB6-4AF1-B388-8C9328A73E9D}" type="presOf" srcId="{90832C38-1D29-41D6-B12A-A0119962B319}" destId="{C9987202-7ABC-46BA-838B-0EEE46B999F0}" srcOrd="0" destOrd="0" presId="urn:microsoft.com/office/officeart/2005/8/layout/hierarchy1"/>
    <dgm:cxn modelId="{A36DF9BE-6506-4EA6-B8CF-97F3AFAE18CC}" srcId="{90832C38-1D29-41D6-B12A-A0119962B319}" destId="{C1C36366-6A65-4F4B-B059-6B24911AFA4F}" srcOrd="2" destOrd="0" parTransId="{1674DFFA-0083-4B4F-93C6-204F15C2180C}" sibTransId="{20621CB8-6628-47E6-B71C-C73B89567AFB}"/>
    <dgm:cxn modelId="{883CEB79-BC90-4D41-B4E4-BE39C44F5D2E}" srcId="{4ABB2093-B55C-433E-B027-32BB33F68982}" destId="{2AA75A4F-43AC-4F15-85C0-8946D64B26DF}" srcOrd="1" destOrd="0" parTransId="{03959EB0-9547-416D-BA61-84DCA79AC6C5}" sibTransId="{32385027-0C22-4732-B120-DB4B61F8DA51}"/>
    <dgm:cxn modelId="{0F7D2F59-3BCA-45A1-AE4D-78DC93A16356}" type="presOf" srcId="{03959EB0-9547-416D-BA61-84DCA79AC6C5}" destId="{507F4CFF-70A5-4F8C-86A9-28ADBEAC7E30}" srcOrd="0" destOrd="0" presId="urn:microsoft.com/office/officeart/2005/8/layout/hierarchy1"/>
    <dgm:cxn modelId="{4EFDD58B-3881-4CAB-B86E-3E75A8C36CA8}" srcId="{26EC6B05-068F-4698-AEDF-3C5B2F0B6609}" destId="{68C086D5-A597-43E9-B1F2-B4DFE088B559}" srcOrd="0" destOrd="0" parTransId="{5F87214A-D210-45EB-B6DA-308E02BEE876}" sibTransId="{EF6349DC-9C46-4AC9-8871-E3F02534EAE1}"/>
    <dgm:cxn modelId="{AF198E73-4A6B-4C6C-9B23-3E501CCC12C2}" type="presOf" srcId="{FBC568C7-5713-4539-A3D6-1C1F668A0892}" destId="{1DA1D040-96B5-4140-9721-8D70FB1C13C3}" srcOrd="0" destOrd="0" presId="urn:microsoft.com/office/officeart/2005/8/layout/hierarchy1"/>
    <dgm:cxn modelId="{56C433FC-D2C2-484B-9469-05022DDD294E}" type="presParOf" srcId="{04F9687C-DD4A-40F3-93FB-78E15B2C6833}" destId="{127EDFF4-62DD-484E-8C40-2C813453DCB2}" srcOrd="0" destOrd="0" presId="urn:microsoft.com/office/officeart/2005/8/layout/hierarchy1"/>
    <dgm:cxn modelId="{07A0962A-93D3-43A5-8C92-745249664DD0}" type="presParOf" srcId="{127EDFF4-62DD-484E-8C40-2C813453DCB2}" destId="{B34ADAFC-5749-4333-8D83-B9D6F852D676}" srcOrd="0" destOrd="0" presId="urn:microsoft.com/office/officeart/2005/8/layout/hierarchy1"/>
    <dgm:cxn modelId="{B7FC9A24-CC5B-46CD-8439-C6FEB3072E0F}" type="presParOf" srcId="{B34ADAFC-5749-4333-8D83-B9D6F852D676}" destId="{05C2A16A-439D-4A7E-8D3B-E01100813F70}" srcOrd="0" destOrd="0" presId="urn:microsoft.com/office/officeart/2005/8/layout/hierarchy1"/>
    <dgm:cxn modelId="{7AFDC8F0-23EB-40F1-AE33-163CBBED8715}" type="presParOf" srcId="{B34ADAFC-5749-4333-8D83-B9D6F852D676}" destId="{C9987202-7ABC-46BA-838B-0EEE46B999F0}" srcOrd="1" destOrd="0" presId="urn:microsoft.com/office/officeart/2005/8/layout/hierarchy1"/>
    <dgm:cxn modelId="{8D46A57F-78BE-403B-9F79-E7072A9428C9}" type="presParOf" srcId="{127EDFF4-62DD-484E-8C40-2C813453DCB2}" destId="{BB132BEC-58D5-47B4-8693-877B755C7373}" srcOrd="1" destOrd="0" presId="urn:microsoft.com/office/officeart/2005/8/layout/hierarchy1"/>
    <dgm:cxn modelId="{A71EE83F-070E-4618-B3CC-D143BFAD6731}" type="presParOf" srcId="{BB132BEC-58D5-47B4-8693-877B755C7373}" destId="{3ADF3AB6-327F-48F4-B40C-71D2BA82DDBE}" srcOrd="0" destOrd="0" presId="urn:microsoft.com/office/officeart/2005/8/layout/hierarchy1"/>
    <dgm:cxn modelId="{1F7B7619-0035-4F9D-A7B7-3E70447F5E0B}" type="presParOf" srcId="{BB132BEC-58D5-47B4-8693-877B755C7373}" destId="{084D45F8-1400-4F64-B886-7A82EB501542}" srcOrd="1" destOrd="0" presId="urn:microsoft.com/office/officeart/2005/8/layout/hierarchy1"/>
    <dgm:cxn modelId="{E2B52739-9E96-4C80-9EA4-8C91CD9D2845}" type="presParOf" srcId="{084D45F8-1400-4F64-B886-7A82EB501542}" destId="{89AFD6AD-B921-4771-A6D4-5AAD357B6921}" srcOrd="0" destOrd="0" presId="urn:microsoft.com/office/officeart/2005/8/layout/hierarchy1"/>
    <dgm:cxn modelId="{3CE55620-946C-4C2B-BDF4-0F7EAB88E7FB}" type="presParOf" srcId="{89AFD6AD-B921-4771-A6D4-5AAD357B6921}" destId="{404A0665-E279-40FF-B6CA-72E2A7F33C8F}" srcOrd="0" destOrd="0" presId="urn:microsoft.com/office/officeart/2005/8/layout/hierarchy1"/>
    <dgm:cxn modelId="{4601D0F3-4C12-44A5-8AE7-F8CE9CD19D2F}" type="presParOf" srcId="{89AFD6AD-B921-4771-A6D4-5AAD357B6921}" destId="{FF726586-2FA2-4E7F-9505-C74EF29D3420}" srcOrd="1" destOrd="0" presId="urn:microsoft.com/office/officeart/2005/8/layout/hierarchy1"/>
    <dgm:cxn modelId="{1E01E1C2-B003-4FAC-AC22-94CCC03D0D2B}" type="presParOf" srcId="{084D45F8-1400-4F64-B886-7A82EB501542}" destId="{B800422B-872B-48C5-B28E-8D05A9AAB4B1}" srcOrd="1" destOrd="0" presId="urn:microsoft.com/office/officeart/2005/8/layout/hierarchy1"/>
    <dgm:cxn modelId="{01AB1F91-77CC-4521-830E-8DE2AB901C67}" type="presParOf" srcId="{B800422B-872B-48C5-B28E-8D05A9AAB4B1}" destId="{2ED377F1-5798-4CED-AA3D-D1D9DA2A7F13}" srcOrd="0" destOrd="0" presId="urn:microsoft.com/office/officeart/2005/8/layout/hierarchy1"/>
    <dgm:cxn modelId="{B1D0F884-B2ED-4C7C-87D5-9929B8500A36}" type="presParOf" srcId="{B800422B-872B-48C5-B28E-8D05A9AAB4B1}" destId="{8B9707CD-125E-4323-99A4-B4739DB3BCB9}" srcOrd="1" destOrd="0" presId="urn:microsoft.com/office/officeart/2005/8/layout/hierarchy1"/>
    <dgm:cxn modelId="{E7387D50-E331-43B0-9768-B98672835802}" type="presParOf" srcId="{8B9707CD-125E-4323-99A4-B4739DB3BCB9}" destId="{DCF07122-BF61-4369-8968-6300E1A42A2A}" srcOrd="0" destOrd="0" presId="urn:microsoft.com/office/officeart/2005/8/layout/hierarchy1"/>
    <dgm:cxn modelId="{2B6334E6-340A-4F4F-B227-D12BFF680EE2}" type="presParOf" srcId="{DCF07122-BF61-4369-8968-6300E1A42A2A}" destId="{D7DED4A0-4547-4819-900D-7A866EC07B86}" srcOrd="0" destOrd="0" presId="urn:microsoft.com/office/officeart/2005/8/layout/hierarchy1"/>
    <dgm:cxn modelId="{A14B5F59-6482-4876-8BBC-883FEC3BD713}" type="presParOf" srcId="{DCF07122-BF61-4369-8968-6300E1A42A2A}" destId="{1DA1D040-96B5-4140-9721-8D70FB1C13C3}" srcOrd="1" destOrd="0" presId="urn:microsoft.com/office/officeart/2005/8/layout/hierarchy1"/>
    <dgm:cxn modelId="{156122E1-F0DA-4944-8E22-F104EB4014C3}" type="presParOf" srcId="{8B9707CD-125E-4323-99A4-B4739DB3BCB9}" destId="{9890F5A8-E96E-42A5-BA2A-25B652BECAB1}" srcOrd="1" destOrd="0" presId="urn:microsoft.com/office/officeart/2005/8/layout/hierarchy1"/>
    <dgm:cxn modelId="{DF746AEE-0684-48BB-AAB2-001308CFEFC9}" type="presParOf" srcId="{B800422B-872B-48C5-B28E-8D05A9AAB4B1}" destId="{507F4CFF-70A5-4F8C-86A9-28ADBEAC7E30}" srcOrd="2" destOrd="0" presId="urn:microsoft.com/office/officeart/2005/8/layout/hierarchy1"/>
    <dgm:cxn modelId="{290EBA21-670A-45F2-BD06-C4C2D6683B30}" type="presParOf" srcId="{B800422B-872B-48C5-B28E-8D05A9AAB4B1}" destId="{EDA96B87-9CE6-49BF-9D57-90785732D636}" srcOrd="3" destOrd="0" presId="urn:microsoft.com/office/officeart/2005/8/layout/hierarchy1"/>
    <dgm:cxn modelId="{B05DB983-A72A-4156-A870-FF910670FFFC}" type="presParOf" srcId="{EDA96B87-9CE6-49BF-9D57-90785732D636}" destId="{9CB4E599-5410-43F7-A346-A6B7547F8AE0}" srcOrd="0" destOrd="0" presId="urn:microsoft.com/office/officeart/2005/8/layout/hierarchy1"/>
    <dgm:cxn modelId="{2C3FEFC9-386E-4EB0-98AD-2F38FF6DB476}" type="presParOf" srcId="{9CB4E599-5410-43F7-A346-A6B7547F8AE0}" destId="{029078BD-9E79-42D4-98EE-936C6A711E28}" srcOrd="0" destOrd="0" presId="urn:microsoft.com/office/officeart/2005/8/layout/hierarchy1"/>
    <dgm:cxn modelId="{C317CBC2-9E87-4609-A998-A48DC6B41566}" type="presParOf" srcId="{9CB4E599-5410-43F7-A346-A6B7547F8AE0}" destId="{198A1CA0-9E17-4E64-BCDF-EF9AB37C076B}" srcOrd="1" destOrd="0" presId="urn:microsoft.com/office/officeart/2005/8/layout/hierarchy1"/>
    <dgm:cxn modelId="{948EE02A-E4A8-423E-AAAC-BE14C5A1354C}" type="presParOf" srcId="{EDA96B87-9CE6-49BF-9D57-90785732D636}" destId="{2B10A42D-2E5F-48BD-948B-807187E9D44A}" srcOrd="1" destOrd="0" presId="urn:microsoft.com/office/officeart/2005/8/layout/hierarchy1"/>
    <dgm:cxn modelId="{2F8E4DD3-2A10-45DF-800C-29C305F75FFB}" type="presParOf" srcId="{BB132BEC-58D5-47B4-8693-877B755C7373}" destId="{677ABC26-9E22-4445-A233-82A5868F2A7F}" srcOrd="2" destOrd="0" presId="urn:microsoft.com/office/officeart/2005/8/layout/hierarchy1"/>
    <dgm:cxn modelId="{3FC64BE0-91D7-4700-94EF-1236A0F87DF0}" type="presParOf" srcId="{BB132BEC-58D5-47B4-8693-877B755C7373}" destId="{A8DD8224-BCA4-4667-9514-8205FC9F8B4E}" srcOrd="3" destOrd="0" presId="urn:microsoft.com/office/officeart/2005/8/layout/hierarchy1"/>
    <dgm:cxn modelId="{BB498E23-18DD-4227-B59A-D79575E7081F}" type="presParOf" srcId="{A8DD8224-BCA4-4667-9514-8205FC9F8B4E}" destId="{2B36ABA3-C3EA-4576-9CDE-EA29A2E744DF}" srcOrd="0" destOrd="0" presId="urn:microsoft.com/office/officeart/2005/8/layout/hierarchy1"/>
    <dgm:cxn modelId="{15A75B60-EF2D-4FFF-A698-39564B126FEB}" type="presParOf" srcId="{2B36ABA3-C3EA-4576-9CDE-EA29A2E744DF}" destId="{F33ACF6E-40E7-4221-8138-DEF8AEE53898}" srcOrd="0" destOrd="0" presId="urn:microsoft.com/office/officeart/2005/8/layout/hierarchy1"/>
    <dgm:cxn modelId="{6E916E36-9871-4101-9C11-D680E0A95147}" type="presParOf" srcId="{2B36ABA3-C3EA-4576-9CDE-EA29A2E744DF}" destId="{A3DC2294-F170-47B0-921D-9653C37CC4A6}" srcOrd="1" destOrd="0" presId="urn:microsoft.com/office/officeart/2005/8/layout/hierarchy1"/>
    <dgm:cxn modelId="{F7F0AAE2-FB17-4428-A158-D89E6B39B28D}" type="presParOf" srcId="{A8DD8224-BCA4-4667-9514-8205FC9F8B4E}" destId="{A257DD53-9408-44DD-A7FF-C1BEAE6503E2}" srcOrd="1" destOrd="0" presId="urn:microsoft.com/office/officeart/2005/8/layout/hierarchy1"/>
    <dgm:cxn modelId="{1F80F72F-9562-4986-B018-F557132B52D4}" type="presParOf" srcId="{A257DD53-9408-44DD-A7FF-C1BEAE6503E2}" destId="{5C35FF15-C4A3-4E6D-90BB-00874C205921}" srcOrd="0" destOrd="0" presId="urn:microsoft.com/office/officeart/2005/8/layout/hierarchy1"/>
    <dgm:cxn modelId="{4A6DB0A1-6470-42B0-A1A3-1C7E8691EF6C}" type="presParOf" srcId="{A257DD53-9408-44DD-A7FF-C1BEAE6503E2}" destId="{DC51B8A7-2D78-4518-9B77-C63D13E05F25}" srcOrd="1" destOrd="0" presId="urn:microsoft.com/office/officeart/2005/8/layout/hierarchy1"/>
    <dgm:cxn modelId="{BF605068-847F-47AA-91F4-7D145A5BE2B4}" type="presParOf" srcId="{DC51B8A7-2D78-4518-9B77-C63D13E05F25}" destId="{2F886BAC-F9C4-4E7D-9B5E-EAF47C30881D}" srcOrd="0" destOrd="0" presId="urn:microsoft.com/office/officeart/2005/8/layout/hierarchy1"/>
    <dgm:cxn modelId="{B2ABC553-AFF7-494A-8E20-A05BE8F40042}" type="presParOf" srcId="{2F886BAC-F9C4-4E7D-9B5E-EAF47C30881D}" destId="{3A140985-1AC0-4BA5-9912-85CD38C60001}" srcOrd="0" destOrd="0" presId="urn:microsoft.com/office/officeart/2005/8/layout/hierarchy1"/>
    <dgm:cxn modelId="{2015DD6A-82DF-4D19-B7FF-1E73522EFF36}" type="presParOf" srcId="{2F886BAC-F9C4-4E7D-9B5E-EAF47C30881D}" destId="{641E9202-6EFD-44E3-BF45-34BA9C46B7F9}" srcOrd="1" destOrd="0" presId="urn:microsoft.com/office/officeart/2005/8/layout/hierarchy1"/>
    <dgm:cxn modelId="{C4531D6B-37D8-4F79-93BF-1A219A5081BD}" type="presParOf" srcId="{DC51B8A7-2D78-4518-9B77-C63D13E05F25}" destId="{924E431C-9874-4724-858D-4E16D95E9DE5}" srcOrd="1" destOrd="0" presId="urn:microsoft.com/office/officeart/2005/8/layout/hierarchy1"/>
    <dgm:cxn modelId="{2EB680F4-9ADB-4CE6-8002-D5AF0CCAB26C}" type="presParOf" srcId="{A257DD53-9408-44DD-A7FF-C1BEAE6503E2}" destId="{7F12C08F-42BA-4CA7-921D-6BDA1267E45A}" srcOrd="2" destOrd="0" presId="urn:microsoft.com/office/officeart/2005/8/layout/hierarchy1"/>
    <dgm:cxn modelId="{43FD2617-40A1-4B9E-975C-74A9C7869370}" type="presParOf" srcId="{A257DD53-9408-44DD-A7FF-C1BEAE6503E2}" destId="{1E46EF19-DC40-4E02-9D53-4B77CBEEADF9}" srcOrd="3" destOrd="0" presId="urn:microsoft.com/office/officeart/2005/8/layout/hierarchy1"/>
    <dgm:cxn modelId="{768FC0CD-C918-443F-AFFD-510FE27C467F}" type="presParOf" srcId="{1E46EF19-DC40-4E02-9D53-4B77CBEEADF9}" destId="{94DA9BDE-1EEF-414B-86EB-476B49FBC93B}" srcOrd="0" destOrd="0" presId="urn:microsoft.com/office/officeart/2005/8/layout/hierarchy1"/>
    <dgm:cxn modelId="{C9302006-5A40-487B-9D6D-9E1C7D5A57A3}" type="presParOf" srcId="{94DA9BDE-1EEF-414B-86EB-476B49FBC93B}" destId="{C4682223-AED0-497B-B6D5-59306FEE4800}" srcOrd="0" destOrd="0" presId="urn:microsoft.com/office/officeart/2005/8/layout/hierarchy1"/>
    <dgm:cxn modelId="{5D7A4D0B-3DDA-42AD-9173-712E6145E99A}" type="presParOf" srcId="{94DA9BDE-1EEF-414B-86EB-476B49FBC93B}" destId="{62B7EC41-E6BD-4E08-BBF5-ACD0706BA24C}" srcOrd="1" destOrd="0" presId="urn:microsoft.com/office/officeart/2005/8/layout/hierarchy1"/>
    <dgm:cxn modelId="{315474C8-3A2F-4D05-9652-80E2105ADE86}" type="presParOf" srcId="{1E46EF19-DC40-4E02-9D53-4B77CBEEADF9}" destId="{8BCCBB58-6CF7-4A4B-9228-EE3D3371CC82}" srcOrd="1" destOrd="0" presId="urn:microsoft.com/office/officeart/2005/8/layout/hierarchy1"/>
    <dgm:cxn modelId="{39B78B3B-A9F1-4F7B-8084-77DF05BBA635}" type="presParOf" srcId="{BB132BEC-58D5-47B4-8693-877B755C7373}" destId="{5305ACF6-D6E7-4288-B69C-07D7C3D45627}" srcOrd="4" destOrd="0" presId="urn:microsoft.com/office/officeart/2005/8/layout/hierarchy1"/>
    <dgm:cxn modelId="{654C1AA6-E2EA-4B29-BDDC-F4BF40F46BF4}" type="presParOf" srcId="{BB132BEC-58D5-47B4-8693-877B755C7373}" destId="{FB99E1A4-3735-4401-ACC2-C6010B3BBCA0}" srcOrd="5" destOrd="0" presId="urn:microsoft.com/office/officeart/2005/8/layout/hierarchy1"/>
    <dgm:cxn modelId="{9B414316-1FAB-46F2-A8E0-6BDB8B648B7B}" type="presParOf" srcId="{FB99E1A4-3735-4401-ACC2-C6010B3BBCA0}" destId="{2C4794F9-5A6C-4DB8-91BD-9386D78FE318}" srcOrd="0" destOrd="0" presId="urn:microsoft.com/office/officeart/2005/8/layout/hierarchy1"/>
    <dgm:cxn modelId="{43F1CA21-22BE-4039-8F3F-07E7D68A4D58}" type="presParOf" srcId="{2C4794F9-5A6C-4DB8-91BD-9386D78FE318}" destId="{9A8EF820-F667-4335-B84E-CB0111B82FBA}" srcOrd="0" destOrd="0" presId="urn:microsoft.com/office/officeart/2005/8/layout/hierarchy1"/>
    <dgm:cxn modelId="{C74B2D85-B23D-4E02-B6E0-B4E9C4EBB36B}" type="presParOf" srcId="{2C4794F9-5A6C-4DB8-91BD-9386D78FE318}" destId="{A891AAE5-139B-46D1-933F-C726198CAE30}" srcOrd="1" destOrd="0" presId="urn:microsoft.com/office/officeart/2005/8/layout/hierarchy1"/>
    <dgm:cxn modelId="{3B06CCEC-943F-4482-9E0F-54CC5D6D8936}" type="presParOf" srcId="{FB99E1A4-3735-4401-ACC2-C6010B3BBCA0}" destId="{3A153602-FCB4-4270-90AD-1ACA0BCF906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5ACF6-D6E7-4288-B69C-07D7C3D45627}">
      <dsp:nvSpPr>
        <dsp:cNvPr id="0" name=""/>
        <dsp:cNvSpPr/>
      </dsp:nvSpPr>
      <dsp:spPr>
        <a:xfrm>
          <a:off x="5677166" y="1066678"/>
          <a:ext cx="3075350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3075350" y="332464"/>
              </a:lnTo>
              <a:lnTo>
                <a:pt x="3075350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12C08F-42BA-4CA7-921D-6BDA1267E45A}">
      <dsp:nvSpPr>
        <dsp:cNvPr id="0" name=""/>
        <dsp:cNvSpPr/>
      </dsp:nvSpPr>
      <dsp:spPr>
        <a:xfrm>
          <a:off x="6702282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5FF15-C4A3-4E6D-90BB-00874C205921}">
      <dsp:nvSpPr>
        <dsp:cNvPr id="0" name=""/>
        <dsp:cNvSpPr/>
      </dsp:nvSpPr>
      <dsp:spPr>
        <a:xfrm>
          <a:off x="5677166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ABC26-9E22-4445-A233-82A5868F2A7F}">
      <dsp:nvSpPr>
        <dsp:cNvPr id="0" name=""/>
        <dsp:cNvSpPr/>
      </dsp:nvSpPr>
      <dsp:spPr>
        <a:xfrm>
          <a:off x="5677166" y="1066678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7F4CFF-70A5-4F8C-86A9-28ADBEAC7E30}">
      <dsp:nvSpPr>
        <dsp:cNvPr id="0" name=""/>
        <dsp:cNvSpPr/>
      </dsp:nvSpPr>
      <dsp:spPr>
        <a:xfrm>
          <a:off x="2601815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377F1-5798-4CED-AA3D-D1D9DA2A7F13}">
      <dsp:nvSpPr>
        <dsp:cNvPr id="0" name=""/>
        <dsp:cNvSpPr/>
      </dsp:nvSpPr>
      <dsp:spPr>
        <a:xfrm>
          <a:off x="1576698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F3AB6-327F-48F4-B40C-71D2BA82DDBE}">
      <dsp:nvSpPr>
        <dsp:cNvPr id="0" name=""/>
        <dsp:cNvSpPr/>
      </dsp:nvSpPr>
      <dsp:spPr>
        <a:xfrm>
          <a:off x="2601815" y="1066678"/>
          <a:ext cx="3075350" cy="487862"/>
        </a:xfrm>
        <a:custGeom>
          <a:avLst/>
          <a:gdLst/>
          <a:ahLst/>
          <a:cxnLst/>
          <a:rect l="0" t="0" r="0" b="0"/>
          <a:pathLst>
            <a:path>
              <a:moveTo>
                <a:pt x="3075350" y="0"/>
              </a:moveTo>
              <a:lnTo>
                <a:pt x="3075350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2A16A-439D-4A7E-8D3B-E01100813F70}">
      <dsp:nvSpPr>
        <dsp:cNvPr id="0" name=""/>
        <dsp:cNvSpPr/>
      </dsp:nvSpPr>
      <dsp:spPr>
        <a:xfrm>
          <a:off x="4838433" y="1489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987202-7ABC-46BA-838B-0EEE46B999F0}">
      <dsp:nvSpPr>
        <dsp:cNvPr id="0" name=""/>
        <dsp:cNvSpPr/>
      </dsp:nvSpPr>
      <dsp:spPr>
        <a:xfrm>
          <a:off x="5024818" y="178554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b="0" kern="120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本社</a:t>
          </a:r>
          <a:endParaRPr kumimoji="1" lang="ja-JP" altLang="en-US" sz="2200" b="0" kern="120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sp:txBody>
      <dsp:txXfrm>
        <a:off x="5056016" y="209752"/>
        <a:ext cx="1615068" cy="1002793"/>
      </dsp:txXfrm>
    </dsp:sp>
    <dsp:sp modelId="{404A0665-E279-40FF-B6CA-72E2A7F33C8F}">
      <dsp:nvSpPr>
        <dsp:cNvPr id="0" name=""/>
        <dsp:cNvSpPr/>
      </dsp:nvSpPr>
      <dsp:spPr>
        <a:xfrm>
          <a:off x="1763083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726586-2FA2-4E7F-9505-C74EF29D3420}">
      <dsp:nvSpPr>
        <dsp:cNvPr id="0" name=""/>
        <dsp:cNvSpPr/>
      </dsp:nvSpPr>
      <dsp:spPr>
        <a:xfrm>
          <a:off x="1949467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b="0" kern="120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生産本部</a:t>
          </a:r>
          <a:endParaRPr kumimoji="1" lang="ja-JP" altLang="en-US" sz="2200" b="0" kern="120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sp:txBody>
      <dsp:txXfrm>
        <a:off x="1980665" y="1762804"/>
        <a:ext cx="1615068" cy="1002793"/>
      </dsp:txXfrm>
    </dsp:sp>
    <dsp:sp modelId="{D7DED4A0-4547-4819-900D-7A866EC07B86}">
      <dsp:nvSpPr>
        <dsp:cNvPr id="0" name=""/>
        <dsp:cNvSpPr/>
      </dsp:nvSpPr>
      <dsp:spPr>
        <a:xfrm>
          <a:off x="737966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A1D040-96B5-4140-9721-8D70FB1C13C3}">
      <dsp:nvSpPr>
        <dsp:cNvPr id="0" name=""/>
        <dsp:cNvSpPr/>
      </dsp:nvSpPr>
      <dsp:spPr>
        <a:xfrm>
          <a:off x="924351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b="0" kern="120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設計部</a:t>
          </a:r>
          <a:endParaRPr kumimoji="1" lang="ja-JP" altLang="en-US" sz="2200" b="0" kern="120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sp:txBody>
      <dsp:txXfrm>
        <a:off x="955549" y="3315857"/>
        <a:ext cx="1615068" cy="1002793"/>
      </dsp:txXfrm>
    </dsp:sp>
    <dsp:sp modelId="{029078BD-9E79-42D4-98EE-936C6A711E28}">
      <dsp:nvSpPr>
        <dsp:cNvPr id="0" name=""/>
        <dsp:cNvSpPr/>
      </dsp:nvSpPr>
      <dsp:spPr>
        <a:xfrm>
          <a:off x="2788200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A1CA0-9E17-4E64-BCDF-EF9AB37C076B}">
      <dsp:nvSpPr>
        <dsp:cNvPr id="0" name=""/>
        <dsp:cNvSpPr/>
      </dsp:nvSpPr>
      <dsp:spPr>
        <a:xfrm>
          <a:off x="2974584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b="0" kern="120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生産工場</a:t>
          </a:r>
          <a:endParaRPr kumimoji="1" lang="ja-JP" altLang="en-US" sz="2200" b="0" kern="120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sp:txBody>
      <dsp:txXfrm>
        <a:off x="3005782" y="3315857"/>
        <a:ext cx="1615068" cy="1002793"/>
      </dsp:txXfrm>
    </dsp:sp>
    <dsp:sp modelId="{F33ACF6E-40E7-4221-8138-DEF8AEE53898}">
      <dsp:nvSpPr>
        <dsp:cNvPr id="0" name=""/>
        <dsp:cNvSpPr/>
      </dsp:nvSpPr>
      <dsp:spPr>
        <a:xfrm>
          <a:off x="5863550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DC2294-F170-47B0-921D-9653C37CC4A6}">
      <dsp:nvSpPr>
        <dsp:cNvPr id="0" name=""/>
        <dsp:cNvSpPr/>
      </dsp:nvSpPr>
      <dsp:spPr>
        <a:xfrm>
          <a:off x="6049935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b="0" kern="120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営業本部</a:t>
          </a:r>
          <a:endParaRPr kumimoji="1" lang="ja-JP" altLang="en-US" sz="2200" b="0" kern="120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sp:txBody>
      <dsp:txXfrm>
        <a:off x="6081133" y="1762804"/>
        <a:ext cx="1615068" cy="1002793"/>
      </dsp:txXfrm>
    </dsp:sp>
    <dsp:sp modelId="{3A140985-1AC0-4BA5-9912-85CD38C60001}">
      <dsp:nvSpPr>
        <dsp:cNvPr id="0" name=""/>
        <dsp:cNvSpPr/>
      </dsp:nvSpPr>
      <dsp:spPr>
        <a:xfrm>
          <a:off x="4838433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E9202-6EFD-44E3-BF45-34BA9C46B7F9}">
      <dsp:nvSpPr>
        <dsp:cNvPr id="0" name=""/>
        <dsp:cNvSpPr/>
      </dsp:nvSpPr>
      <dsp:spPr>
        <a:xfrm>
          <a:off x="5024818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b="0" kern="120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東日本支社</a:t>
          </a:r>
          <a:endParaRPr kumimoji="1" lang="ja-JP" altLang="en-US" sz="2200" b="0" kern="120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sp:txBody>
      <dsp:txXfrm>
        <a:off x="5056016" y="3315857"/>
        <a:ext cx="1615068" cy="1002793"/>
      </dsp:txXfrm>
    </dsp:sp>
    <dsp:sp modelId="{C4682223-AED0-497B-B6D5-59306FEE4800}">
      <dsp:nvSpPr>
        <dsp:cNvPr id="0" name=""/>
        <dsp:cNvSpPr/>
      </dsp:nvSpPr>
      <dsp:spPr>
        <a:xfrm>
          <a:off x="6888667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7EC41-E6BD-4E08-BBF5-ACD0706BA24C}">
      <dsp:nvSpPr>
        <dsp:cNvPr id="0" name=""/>
        <dsp:cNvSpPr/>
      </dsp:nvSpPr>
      <dsp:spPr>
        <a:xfrm>
          <a:off x="7075052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b="0" kern="120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西日本支社</a:t>
          </a:r>
          <a:endParaRPr kumimoji="1" lang="ja-JP" altLang="en-US" sz="2200" b="0" kern="120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sp:txBody>
      <dsp:txXfrm>
        <a:off x="7106250" y="3315857"/>
        <a:ext cx="1615068" cy="1002793"/>
      </dsp:txXfrm>
    </dsp:sp>
    <dsp:sp modelId="{9A8EF820-F667-4335-B84E-CB0111B82FBA}">
      <dsp:nvSpPr>
        <dsp:cNvPr id="0" name=""/>
        <dsp:cNvSpPr/>
      </dsp:nvSpPr>
      <dsp:spPr>
        <a:xfrm>
          <a:off x="7913784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91AAE5-139B-46D1-933F-C726198CAE30}">
      <dsp:nvSpPr>
        <dsp:cNvPr id="0" name=""/>
        <dsp:cNvSpPr/>
      </dsp:nvSpPr>
      <dsp:spPr>
        <a:xfrm>
          <a:off x="8100169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b="0" kern="1200" dirty="0" smtClean="0">
              <a:latin typeface="HGｺﾞｼｯｸE" panose="020B0909000000000000" pitchFamily="49" charset="-128"/>
              <a:ea typeface="HGｺﾞｼｯｸE" panose="020B0909000000000000" pitchFamily="49" charset="-128"/>
            </a:rPr>
            <a:t>管理部</a:t>
          </a:r>
          <a:endParaRPr kumimoji="1" lang="ja-JP" altLang="en-US" sz="2200" b="0" kern="1200" dirty="0">
            <a:latin typeface="HGｺﾞｼｯｸE" panose="020B0909000000000000" pitchFamily="49" charset="-128"/>
            <a:ea typeface="HGｺﾞｼｯｸE" panose="020B0909000000000000" pitchFamily="49" charset="-128"/>
          </a:endParaRPr>
        </a:p>
      </dsp:txBody>
      <dsp:txXfrm>
        <a:off x="8131367" y="1762804"/>
        <a:ext cx="1615068" cy="1002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65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93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14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3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483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67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81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64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94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C21D0-7FB0-42D1-A380-F6B067097EFA}" type="datetimeFigureOut">
              <a:rPr kumimoji="1" lang="ja-JP" altLang="en-US" smtClean="0"/>
              <a:t>2014/3/21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FBD76-E4BC-40CA-BB64-CDA5B7F447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3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98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組織図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943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769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</Words>
  <Application>Microsoft Office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組織図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5</cp:revision>
  <dcterms:created xsi:type="dcterms:W3CDTF">2014-03-20T19:49:56Z</dcterms:created>
  <dcterms:modified xsi:type="dcterms:W3CDTF">2014-03-20T20:24:40Z</dcterms:modified>
</cp:coreProperties>
</file>