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1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spPr>
            <a:ln w="3175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002060"/>
              </a:solidFill>
              <a:ln>
                <a:solidFill>
                  <a:srgbClr val="002060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H18年</c:v>
                </c:pt>
                <c:pt idx="1">
                  <c:v>H19年</c:v>
                </c:pt>
                <c:pt idx="2">
                  <c:v>H20年</c:v>
                </c:pt>
                <c:pt idx="3">
                  <c:v>H21年</c:v>
                </c:pt>
                <c:pt idx="4">
                  <c:v>H22年</c:v>
                </c:pt>
                <c:pt idx="5">
                  <c:v>H23年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39.9</c:v>
                </c:pt>
                <c:pt idx="1">
                  <c:v>39.4</c:v>
                </c:pt>
                <c:pt idx="2">
                  <c:v>36.799999999999997</c:v>
                </c:pt>
                <c:pt idx="3">
                  <c:v>38.200000000000003</c:v>
                </c:pt>
                <c:pt idx="4">
                  <c:v>32.200000000000003</c:v>
                </c:pt>
                <c:pt idx="5">
                  <c:v>32.4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spPr>
            <a:ln w="317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H18年</c:v>
                </c:pt>
                <c:pt idx="1">
                  <c:v>H19年</c:v>
                </c:pt>
                <c:pt idx="2">
                  <c:v>H20年</c:v>
                </c:pt>
                <c:pt idx="3">
                  <c:v>H21年</c:v>
                </c:pt>
                <c:pt idx="4">
                  <c:v>H22年</c:v>
                </c:pt>
                <c:pt idx="5">
                  <c:v>H23年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10</c:v>
                </c:pt>
                <c:pt idx="1">
                  <c:v>11</c:v>
                </c:pt>
                <c:pt idx="2">
                  <c:v>9.1</c:v>
                </c:pt>
                <c:pt idx="3">
                  <c:v>10.9</c:v>
                </c:pt>
                <c:pt idx="4">
                  <c:v>8.4</c:v>
                </c:pt>
                <c:pt idx="5">
                  <c:v>9.6999999999999993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全体</c:v>
                </c:pt>
              </c:strCache>
            </c:strRef>
          </c:tx>
          <c:spPr>
            <a:ln w="31750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H18年</c:v>
                </c:pt>
                <c:pt idx="1">
                  <c:v>H19年</c:v>
                </c:pt>
                <c:pt idx="2">
                  <c:v>H20年</c:v>
                </c:pt>
                <c:pt idx="3">
                  <c:v>H21年</c:v>
                </c:pt>
                <c:pt idx="4">
                  <c:v>H22年</c:v>
                </c:pt>
                <c:pt idx="5">
                  <c:v>H23年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23.8</c:v>
                </c:pt>
                <c:pt idx="1">
                  <c:v>24.1</c:v>
                </c:pt>
                <c:pt idx="2">
                  <c:v>21.8</c:v>
                </c:pt>
                <c:pt idx="3">
                  <c:v>23.4</c:v>
                </c:pt>
                <c:pt idx="4">
                  <c:v>19.5</c:v>
                </c:pt>
                <c:pt idx="5">
                  <c:v>20.100000000000001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5677488"/>
        <c:axId val="293102880"/>
      </c:lineChart>
      <c:catAx>
        <c:axId val="245677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93102880"/>
        <c:crosses val="autoZero"/>
        <c:auto val="1"/>
        <c:lblAlgn val="ctr"/>
        <c:lblOffset val="100"/>
        <c:noMultiLvlLbl val="0"/>
      </c:catAx>
      <c:valAx>
        <c:axId val="293102880"/>
        <c:scaling>
          <c:orientation val="minMax"/>
          <c:max val="45"/>
          <c:min val="0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dirty="0" smtClean="0"/>
                  <a:t>喫煙者の割合（％）</a:t>
                </a:r>
                <a:endParaRPr lang="ja-JP" alt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456774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04F508-2559-4444-8834-1C488830B3FF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B1A374F5-6495-4AFA-B736-76E6E02910C9}">
      <dgm:prSet phldrT="[テキスト]"/>
      <dgm:spPr/>
      <dgm:t>
        <a:bodyPr/>
        <a:lstStyle/>
        <a:p>
          <a:r>
            <a:rPr kumimoji="1" lang="ja-JP" altLang="en-US" dirty="0" smtClean="0"/>
            <a:t>申込</a:t>
          </a:r>
          <a:endParaRPr kumimoji="1" lang="ja-JP" altLang="en-US" dirty="0"/>
        </a:p>
      </dgm:t>
    </dgm:pt>
    <dgm:pt modelId="{C333ABFE-9E3E-4599-8EBA-E91FE18D51A2}" type="parTrans" cxnId="{165050F2-449D-471D-A995-F1A381E99A4A}">
      <dgm:prSet/>
      <dgm:spPr/>
      <dgm:t>
        <a:bodyPr/>
        <a:lstStyle/>
        <a:p>
          <a:endParaRPr kumimoji="1" lang="ja-JP" altLang="en-US"/>
        </a:p>
      </dgm:t>
    </dgm:pt>
    <dgm:pt modelId="{5A2E4553-FA51-41DA-8410-A959F5B335DB}" type="sibTrans" cxnId="{165050F2-449D-471D-A995-F1A381E99A4A}">
      <dgm:prSet/>
      <dgm:spPr/>
      <dgm:t>
        <a:bodyPr/>
        <a:lstStyle/>
        <a:p>
          <a:endParaRPr kumimoji="1" lang="ja-JP" altLang="en-US"/>
        </a:p>
      </dgm:t>
    </dgm:pt>
    <dgm:pt modelId="{111ED397-B036-4175-9680-97CA446D7A5B}">
      <dgm:prSet phldrT="[テキスト]"/>
      <dgm:spPr/>
      <dgm:t>
        <a:bodyPr/>
        <a:lstStyle/>
        <a:p>
          <a:r>
            <a:rPr kumimoji="1" lang="en-US" altLang="ja-JP" dirty="0" smtClean="0"/>
            <a:t>IC</a:t>
          </a:r>
          <a:r>
            <a:rPr kumimoji="1" lang="ja-JP" altLang="en-US" dirty="0" smtClean="0"/>
            <a:t>カード「</a:t>
          </a:r>
          <a:r>
            <a:rPr kumimoji="1" lang="en-US" altLang="ja-JP" dirty="0" smtClean="0"/>
            <a:t>taspo</a:t>
          </a:r>
          <a:r>
            <a:rPr kumimoji="1" lang="ja-JP" altLang="en-US" dirty="0" smtClean="0"/>
            <a:t>」を郵送で申込</a:t>
          </a:r>
          <a:endParaRPr kumimoji="1" lang="ja-JP" altLang="en-US" dirty="0"/>
        </a:p>
      </dgm:t>
    </dgm:pt>
    <dgm:pt modelId="{CDA68149-10D6-4544-8BD2-02C9DE256380}" type="parTrans" cxnId="{3F56CAAF-C91A-437C-AF23-F23D7993C772}">
      <dgm:prSet/>
      <dgm:spPr/>
      <dgm:t>
        <a:bodyPr/>
        <a:lstStyle/>
        <a:p>
          <a:endParaRPr kumimoji="1" lang="ja-JP" altLang="en-US"/>
        </a:p>
      </dgm:t>
    </dgm:pt>
    <dgm:pt modelId="{13524A47-F8B3-449E-BD69-A209C59AAC0C}" type="sibTrans" cxnId="{3F56CAAF-C91A-437C-AF23-F23D7993C772}">
      <dgm:prSet/>
      <dgm:spPr/>
      <dgm:t>
        <a:bodyPr/>
        <a:lstStyle/>
        <a:p>
          <a:endParaRPr kumimoji="1" lang="ja-JP" altLang="en-US"/>
        </a:p>
      </dgm:t>
    </dgm:pt>
    <dgm:pt modelId="{5BD2FA66-1FD6-4ED6-A952-1464FA9F774B}">
      <dgm:prSet phldrT="[テキスト]"/>
      <dgm:spPr/>
      <dgm:t>
        <a:bodyPr/>
        <a:lstStyle/>
        <a:p>
          <a:r>
            <a:rPr kumimoji="1" lang="ja-JP" altLang="en-US" dirty="0" smtClean="0"/>
            <a:t>申込には成人であることを示す証明書が必要</a:t>
          </a:r>
          <a:endParaRPr kumimoji="1" lang="ja-JP" altLang="en-US" dirty="0"/>
        </a:p>
      </dgm:t>
    </dgm:pt>
    <dgm:pt modelId="{48DF3231-0F2D-48DC-B716-8797008AF812}" type="parTrans" cxnId="{1FD46117-BD8F-4306-B7DF-E0ADC67C01BE}">
      <dgm:prSet/>
      <dgm:spPr/>
      <dgm:t>
        <a:bodyPr/>
        <a:lstStyle/>
        <a:p>
          <a:endParaRPr kumimoji="1" lang="ja-JP" altLang="en-US"/>
        </a:p>
      </dgm:t>
    </dgm:pt>
    <dgm:pt modelId="{C424F327-5FFB-4873-97E9-15D496F0E827}" type="sibTrans" cxnId="{1FD46117-BD8F-4306-B7DF-E0ADC67C01BE}">
      <dgm:prSet/>
      <dgm:spPr/>
      <dgm:t>
        <a:bodyPr/>
        <a:lstStyle/>
        <a:p>
          <a:endParaRPr kumimoji="1" lang="ja-JP" altLang="en-US"/>
        </a:p>
      </dgm:t>
    </dgm:pt>
    <dgm:pt modelId="{70768891-B4CD-4B9A-8349-0B6622FB5F6B}">
      <dgm:prSet phldrT="[テキスト]"/>
      <dgm:spPr/>
      <dgm:t>
        <a:bodyPr/>
        <a:lstStyle/>
        <a:p>
          <a:r>
            <a:rPr kumimoji="1" lang="ja-JP" altLang="en-US" dirty="0" smtClean="0"/>
            <a:t>発行</a:t>
          </a:r>
          <a:endParaRPr kumimoji="1" lang="ja-JP" altLang="en-US" dirty="0"/>
        </a:p>
      </dgm:t>
    </dgm:pt>
    <dgm:pt modelId="{9A487962-C7A6-44D7-BF5C-46C7FE707E7F}" type="parTrans" cxnId="{8300E0B6-1F78-4D93-A733-E16DCF864A52}">
      <dgm:prSet/>
      <dgm:spPr/>
      <dgm:t>
        <a:bodyPr/>
        <a:lstStyle/>
        <a:p>
          <a:endParaRPr kumimoji="1" lang="ja-JP" altLang="en-US"/>
        </a:p>
      </dgm:t>
    </dgm:pt>
    <dgm:pt modelId="{6DA37C7E-0AD4-4343-A6E6-C3EE3E21F9B6}" type="sibTrans" cxnId="{8300E0B6-1F78-4D93-A733-E16DCF864A52}">
      <dgm:prSet/>
      <dgm:spPr/>
      <dgm:t>
        <a:bodyPr/>
        <a:lstStyle/>
        <a:p>
          <a:endParaRPr kumimoji="1" lang="ja-JP" altLang="en-US"/>
        </a:p>
      </dgm:t>
    </dgm:pt>
    <dgm:pt modelId="{1AB79AD0-C459-47E7-8D70-6FCABE5B7E87}">
      <dgm:prSet phldrT="[テキスト]"/>
      <dgm:spPr/>
      <dgm:t>
        <a:bodyPr/>
        <a:lstStyle/>
        <a:p>
          <a:r>
            <a:rPr kumimoji="1" lang="ja-JP" altLang="en-US" dirty="0" smtClean="0"/>
            <a:t>申込者に「</a:t>
          </a:r>
          <a:r>
            <a:rPr kumimoji="1" lang="en-US" altLang="ja-JP" dirty="0" smtClean="0"/>
            <a:t>taspo</a:t>
          </a:r>
          <a:r>
            <a:rPr kumimoji="1" lang="ja-JP" altLang="en-US" dirty="0" smtClean="0"/>
            <a:t>」を発行</a:t>
          </a:r>
          <a:endParaRPr kumimoji="1" lang="ja-JP" altLang="en-US" dirty="0"/>
        </a:p>
      </dgm:t>
    </dgm:pt>
    <dgm:pt modelId="{C0F213B7-8BC7-48BA-9536-68EF617189E5}" type="parTrans" cxnId="{CAAAF425-871B-49DF-9DDA-6AA9931BEDDC}">
      <dgm:prSet/>
      <dgm:spPr/>
      <dgm:t>
        <a:bodyPr/>
        <a:lstStyle/>
        <a:p>
          <a:endParaRPr kumimoji="1" lang="ja-JP" altLang="en-US"/>
        </a:p>
      </dgm:t>
    </dgm:pt>
    <dgm:pt modelId="{69C2ED51-4482-4F29-BC8A-5E860EA17AC5}" type="sibTrans" cxnId="{CAAAF425-871B-49DF-9DDA-6AA9931BEDDC}">
      <dgm:prSet/>
      <dgm:spPr/>
      <dgm:t>
        <a:bodyPr/>
        <a:lstStyle/>
        <a:p>
          <a:endParaRPr kumimoji="1" lang="ja-JP" altLang="en-US"/>
        </a:p>
      </dgm:t>
    </dgm:pt>
    <dgm:pt modelId="{0573C0E7-3B95-477C-95CB-D7C97B0FF2B2}">
      <dgm:prSet phldrT="[テキスト]"/>
      <dgm:spPr/>
      <dgm:t>
        <a:bodyPr/>
        <a:lstStyle/>
        <a:p>
          <a:r>
            <a:rPr kumimoji="1" lang="ja-JP" altLang="en-US" dirty="0" smtClean="0"/>
            <a:t>簡易書留郵便で発送</a:t>
          </a:r>
          <a:endParaRPr kumimoji="1" lang="ja-JP" altLang="en-US" dirty="0"/>
        </a:p>
      </dgm:t>
    </dgm:pt>
    <dgm:pt modelId="{F500F234-841E-4632-83E5-92783447862B}" type="parTrans" cxnId="{FCF8D435-890E-4E7F-9F75-4CCCC3BED6A7}">
      <dgm:prSet/>
      <dgm:spPr/>
      <dgm:t>
        <a:bodyPr/>
        <a:lstStyle/>
        <a:p>
          <a:endParaRPr kumimoji="1" lang="ja-JP" altLang="en-US"/>
        </a:p>
      </dgm:t>
    </dgm:pt>
    <dgm:pt modelId="{1B34BF6A-DAC9-4721-A4B8-BB889245CB60}" type="sibTrans" cxnId="{FCF8D435-890E-4E7F-9F75-4CCCC3BED6A7}">
      <dgm:prSet/>
      <dgm:spPr/>
      <dgm:t>
        <a:bodyPr/>
        <a:lstStyle/>
        <a:p>
          <a:endParaRPr kumimoji="1" lang="ja-JP" altLang="en-US"/>
        </a:p>
      </dgm:t>
    </dgm:pt>
    <dgm:pt modelId="{DA925394-CA12-41AD-A36F-F55B4173A8A8}">
      <dgm:prSet phldrT="[テキスト]"/>
      <dgm:spPr/>
      <dgm:t>
        <a:bodyPr/>
        <a:lstStyle/>
        <a:p>
          <a:r>
            <a:rPr kumimoji="1" lang="ja-JP" altLang="en-US" dirty="0" smtClean="0"/>
            <a:t>購入</a:t>
          </a:r>
          <a:endParaRPr kumimoji="1" lang="ja-JP" altLang="en-US" dirty="0"/>
        </a:p>
      </dgm:t>
    </dgm:pt>
    <dgm:pt modelId="{F25FA26F-A2EF-4001-B2DA-6FEE9FE44DC9}" type="parTrans" cxnId="{B32F0CC6-4CB5-43E4-9A3D-AD3CB35142FC}">
      <dgm:prSet/>
      <dgm:spPr/>
      <dgm:t>
        <a:bodyPr/>
        <a:lstStyle/>
        <a:p>
          <a:endParaRPr kumimoji="1" lang="ja-JP" altLang="en-US"/>
        </a:p>
      </dgm:t>
    </dgm:pt>
    <dgm:pt modelId="{7A9ABA03-9E51-4D61-BAE6-C8EC1848CBDF}" type="sibTrans" cxnId="{B32F0CC6-4CB5-43E4-9A3D-AD3CB35142FC}">
      <dgm:prSet/>
      <dgm:spPr/>
      <dgm:t>
        <a:bodyPr/>
        <a:lstStyle/>
        <a:p>
          <a:endParaRPr kumimoji="1" lang="ja-JP" altLang="en-US"/>
        </a:p>
      </dgm:t>
    </dgm:pt>
    <dgm:pt modelId="{7A66CD06-FDA8-4CD7-85BC-D4A53BA1E577}">
      <dgm:prSet phldrT="[テキスト]"/>
      <dgm:spPr/>
      <dgm:t>
        <a:bodyPr/>
        <a:lstStyle/>
        <a:p>
          <a:r>
            <a:rPr kumimoji="1" lang="ja-JP" altLang="en-US" dirty="0" smtClean="0"/>
            <a:t>タバコの購入には「</a:t>
          </a:r>
          <a:r>
            <a:rPr kumimoji="1" lang="en-US" altLang="ja-JP" dirty="0" smtClean="0"/>
            <a:t>taspo</a:t>
          </a:r>
          <a:r>
            <a:rPr kumimoji="1" lang="ja-JP" altLang="en-US" dirty="0" smtClean="0"/>
            <a:t>」が必要</a:t>
          </a:r>
          <a:endParaRPr kumimoji="1" lang="ja-JP" altLang="en-US" dirty="0"/>
        </a:p>
      </dgm:t>
    </dgm:pt>
    <dgm:pt modelId="{DFD1457C-6DF1-42AC-AC97-A98F3C6F260A}" type="parTrans" cxnId="{7E82EDC8-20B9-48A1-A3C9-3859FEC76810}">
      <dgm:prSet/>
      <dgm:spPr/>
      <dgm:t>
        <a:bodyPr/>
        <a:lstStyle/>
        <a:p>
          <a:endParaRPr kumimoji="1" lang="ja-JP" altLang="en-US"/>
        </a:p>
      </dgm:t>
    </dgm:pt>
    <dgm:pt modelId="{2208222B-9680-4CC0-87C9-74E38D049F8F}" type="sibTrans" cxnId="{7E82EDC8-20B9-48A1-A3C9-3859FEC76810}">
      <dgm:prSet/>
      <dgm:spPr/>
      <dgm:t>
        <a:bodyPr/>
        <a:lstStyle/>
        <a:p>
          <a:endParaRPr kumimoji="1" lang="ja-JP" altLang="en-US"/>
        </a:p>
      </dgm:t>
    </dgm:pt>
    <dgm:pt modelId="{FD17099B-BF81-4302-926E-2FF6351D1144}">
      <dgm:prSet phldrT="[テキスト]"/>
      <dgm:spPr/>
      <dgm:t>
        <a:bodyPr/>
        <a:lstStyle/>
        <a:p>
          <a:r>
            <a:rPr kumimoji="1" lang="ja-JP" altLang="en-US" dirty="0" smtClean="0"/>
            <a:t>「</a:t>
          </a:r>
          <a:r>
            <a:rPr kumimoji="1" lang="en-US" altLang="ja-JP" dirty="0" smtClean="0"/>
            <a:t>taspo</a:t>
          </a:r>
          <a:r>
            <a:rPr kumimoji="1" lang="ja-JP" altLang="en-US" dirty="0" smtClean="0"/>
            <a:t>」は電子マネーとしても利用できる</a:t>
          </a:r>
          <a:endParaRPr kumimoji="1" lang="ja-JP" altLang="en-US" dirty="0"/>
        </a:p>
      </dgm:t>
    </dgm:pt>
    <dgm:pt modelId="{B94DD7CA-EC22-475F-A934-38F08A2FDF9F}" type="parTrans" cxnId="{32EFD407-EA8D-4A78-911C-B21C2042214C}">
      <dgm:prSet/>
      <dgm:spPr/>
      <dgm:t>
        <a:bodyPr/>
        <a:lstStyle/>
        <a:p>
          <a:endParaRPr kumimoji="1" lang="ja-JP" altLang="en-US"/>
        </a:p>
      </dgm:t>
    </dgm:pt>
    <dgm:pt modelId="{D7104284-147B-4592-8C1D-2D3A28DF7348}" type="sibTrans" cxnId="{32EFD407-EA8D-4A78-911C-B21C2042214C}">
      <dgm:prSet/>
      <dgm:spPr/>
      <dgm:t>
        <a:bodyPr/>
        <a:lstStyle/>
        <a:p>
          <a:endParaRPr kumimoji="1" lang="ja-JP" altLang="en-US"/>
        </a:p>
      </dgm:t>
    </dgm:pt>
    <dgm:pt modelId="{204F8687-48FE-4F3B-9D2B-3F37721983DC}" type="pres">
      <dgm:prSet presAssocID="{5804F508-2559-4444-8834-1C488830B3FF}" presName="linearFlow" presStyleCnt="0">
        <dgm:presLayoutVars>
          <dgm:dir/>
          <dgm:animLvl val="lvl"/>
          <dgm:resizeHandles val="exact"/>
        </dgm:presLayoutVars>
      </dgm:prSet>
      <dgm:spPr/>
    </dgm:pt>
    <dgm:pt modelId="{C6BE52F2-3D30-4B1A-AF71-3808C0D041AF}" type="pres">
      <dgm:prSet presAssocID="{B1A374F5-6495-4AFA-B736-76E6E02910C9}" presName="composite" presStyleCnt="0"/>
      <dgm:spPr/>
    </dgm:pt>
    <dgm:pt modelId="{7B1B8E7C-1636-4FD9-87EE-8F83BB2A901B}" type="pres">
      <dgm:prSet presAssocID="{B1A374F5-6495-4AFA-B736-76E6E02910C9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739445D2-05EB-4DF7-8B7D-0370100F2B69}" type="pres">
      <dgm:prSet presAssocID="{B1A374F5-6495-4AFA-B736-76E6E02910C9}" presName="descendantText" presStyleLbl="alignAcc1" presStyleIdx="0" presStyleCnt="3">
        <dgm:presLayoutVars>
          <dgm:bulletEnabled val="1"/>
        </dgm:presLayoutVars>
      </dgm:prSet>
      <dgm:spPr/>
    </dgm:pt>
    <dgm:pt modelId="{DDEE2D9E-BEF1-455B-8977-42CF068E5FC9}" type="pres">
      <dgm:prSet presAssocID="{5A2E4553-FA51-41DA-8410-A959F5B335DB}" presName="sp" presStyleCnt="0"/>
      <dgm:spPr/>
    </dgm:pt>
    <dgm:pt modelId="{F19B8979-7013-4E54-97CD-FB9956CD96FA}" type="pres">
      <dgm:prSet presAssocID="{70768891-B4CD-4B9A-8349-0B6622FB5F6B}" presName="composite" presStyleCnt="0"/>
      <dgm:spPr/>
    </dgm:pt>
    <dgm:pt modelId="{2F83CB1A-5E33-40B1-95ED-233241286F39}" type="pres">
      <dgm:prSet presAssocID="{70768891-B4CD-4B9A-8349-0B6622FB5F6B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8FAD42C2-354E-489A-B51A-0AE95D70A644}" type="pres">
      <dgm:prSet presAssocID="{70768891-B4CD-4B9A-8349-0B6622FB5F6B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A5554AF-6656-45D2-AE63-831B123726F9}" type="pres">
      <dgm:prSet presAssocID="{6DA37C7E-0AD4-4343-A6E6-C3EE3E21F9B6}" presName="sp" presStyleCnt="0"/>
      <dgm:spPr/>
    </dgm:pt>
    <dgm:pt modelId="{4784FA53-4E22-4109-B793-4F7B31EC11AF}" type="pres">
      <dgm:prSet presAssocID="{DA925394-CA12-41AD-A36F-F55B4173A8A8}" presName="composite" presStyleCnt="0"/>
      <dgm:spPr/>
    </dgm:pt>
    <dgm:pt modelId="{C5F621D8-F116-4CE8-934F-2AAD87C42821}" type="pres">
      <dgm:prSet presAssocID="{DA925394-CA12-41AD-A36F-F55B4173A8A8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2EF6A3F0-AFFF-4144-916A-C63EDCE38C04}" type="pres">
      <dgm:prSet presAssocID="{DA925394-CA12-41AD-A36F-F55B4173A8A8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B32F0CC6-4CB5-43E4-9A3D-AD3CB35142FC}" srcId="{5804F508-2559-4444-8834-1C488830B3FF}" destId="{DA925394-CA12-41AD-A36F-F55B4173A8A8}" srcOrd="2" destOrd="0" parTransId="{F25FA26F-A2EF-4001-B2DA-6FEE9FE44DC9}" sibTransId="{7A9ABA03-9E51-4D61-BAE6-C8EC1848CBDF}"/>
    <dgm:cxn modelId="{59885E40-B079-43FE-AE88-11FD530A7B21}" type="presOf" srcId="{70768891-B4CD-4B9A-8349-0B6622FB5F6B}" destId="{2F83CB1A-5E33-40B1-95ED-233241286F39}" srcOrd="0" destOrd="0" presId="urn:microsoft.com/office/officeart/2005/8/layout/chevron2"/>
    <dgm:cxn modelId="{32EFD407-EA8D-4A78-911C-B21C2042214C}" srcId="{DA925394-CA12-41AD-A36F-F55B4173A8A8}" destId="{FD17099B-BF81-4302-926E-2FF6351D1144}" srcOrd="1" destOrd="0" parTransId="{B94DD7CA-EC22-475F-A934-38F08A2FDF9F}" sibTransId="{D7104284-147B-4592-8C1D-2D3A28DF7348}"/>
    <dgm:cxn modelId="{165050F2-449D-471D-A995-F1A381E99A4A}" srcId="{5804F508-2559-4444-8834-1C488830B3FF}" destId="{B1A374F5-6495-4AFA-B736-76E6E02910C9}" srcOrd="0" destOrd="0" parTransId="{C333ABFE-9E3E-4599-8EBA-E91FE18D51A2}" sibTransId="{5A2E4553-FA51-41DA-8410-A959F5B335DB}"/>
    <dgm:cxn modelId="{7E82EDC8-20B9-48A1-A3C9-3859FEC76810}" srcId="{DA925394-CA12-41AD-A36F-F55B4173A8A8}" destId="{7A66CD06-FDA8-4CD7-85BC-D4A53BA1E577}" srcOrd="0" destOrd="0" parTransId="{DFD1457C-6DF1-42AC-AC97-A98F3C6F260A}" sibTransId="{2208222B-9680-4CC0-87C9-74E38D049F8F}"/>
    <dgm:cxn modelId="{A5249E2A-6F32-430E-85AE-0B28EAE575DB}" type="presOf" srcId="{0573C0E7-3B95-477C-95CB-D7C97B0FF2B2}" destId="{8FAD42C2-354E-489A-B51A-0AE95D70A644}" srcOrd="0" destOrd="1" presId="urn:microsoft.com/office/officeart/2005/8/layout/chevron2"/>
    <dgm:cxn modelId="{8300E0B6-1F78-4D93-A733-E16DCF864A52}" srcId="{5804F508-2559-4444-8834-1C488830B3FF}" destId="{70768891-B4CD-4B9A-8349-0B6622FB5F6B}" srcOrd="1" destOrd="0" parTransId="{9A487962-C7A6-44D7-BF5C-46C7FE707E7F}" sibTransId="{6DA37C7E-0AD4-4343-A6E6-C3EE3E21F9B6}"/>
    <dgm:cxn modelId="{9E49F08C-96FD-4C8B-AA0F-F584ACF8067F}" type="presOf" srcId="{7A66CD06-FDA8-4CD7-85BC-D4A53BA1E577}" destId="{2EF6A3F0-AFFF-4144-916A-C63EDCE38C04}" srcOrd="0" destOrd="0" presId="urn:microsoft.com/office/officeart/2005/8/layout/chevron2"/>
    <dgm:cxn modelId="{231FD1A5-5F27-4190-AAC0-310640AD23BA}" type="presOf" srcId="{FD17099B-BF81-4302-926E-2FF6351D1144}" destId="{2EF6A3F0-AFFF-4144-916A-C63EDCE38C04}" srcOrd="0" destOrd="1" presId="urn:microsoft.com/office/officeart/2005/8/layout/chevron2"/>
    <dgm:cxn modelId="{FCF8D435-890E-4E7F-9F75-4CCCC3BED6A7}" srcId="{70768891-B4CD-4B9A-8349-0B6622FB5F6B}" destId="{0573C0E7-3B95-477C-95CB-D7C97B0FF2B2}" srcOrd="1" destOrd="0" parTransId="{F500F234-841E-4632-83E5-92783447862B}" sibTransId="{1B34BF6A-DAC9-4721-A4B8-BB889245CB60}"/>
    <dgm:cxn modelId="{5424B58D-6F64-4226-AC32-2127F58936B0}" type="presOf" srcId="{B1A374F5-6495-4AFA-B736-76E6E02910C9}" destId="{7B1B8E7C-1636-4FD9-87EE-8F83BB2A901B}" srcOrd="0" destOrd="0" presId="urn:microsoft.com/office/officeart/2005/8/layout/chevron2"/>
    <dgm:cxn modelId="{7BA842D6-F9D7-4BB5-B3C0-6137790DC2D2}" type="presOf" srcId="{5BD2FA66-1FD6-4ED6-A952-1464FA9F774B}" destId="{739445D2-05EB-4DF7-8B7D-0370100F2B69}" srcOrd="0" destOrd="1" presId="urn:microsoft.com/office/officeart/2005/8/layout/chevron2"/>
    <dgm:cxn modelId="{CAAAF425-871B-49DF-9DDA-6AA9931BEDDC}" srcId="{70768891-B4CD-4B9A-8349-0B6622FB5F6B}" destId="{1AB79AD0-C459-47E7-8D70-6FCABE5B7E87}" srcOrd="0" destOrd="0" parTransId="{C0F213B7-8BC7-48BA-9536-68EF617189E5}" sibTransId="{69C2ED51-4482-4F29-BC8A-5E860EA17AC5}"/>
    <dgm:cxn modelId="{D1A3BF0F-D69A-4883-BAEC-623D23782D4C}" type="presOf" srcId="{1AB79AD0-C459-47E7-8D70-6FCABE5B7E87}" destId="{8FAD42C2-354E-489A-B51A-0AE95D70A644}" srcOrd="0" destOrd="0" presId="urn:microsoft.com/office/officeart/2005/8/layout/chevron2"/>
    <dgm:cxn modelId="{A102029C-50A6-4682-ACA2-445B3AC16D2A}" type="presOf" srcId="{111ED397-B036-4175-9680-97CA446D7A5B}" destId="{739445D2-05EB-4DF7-8B7D-0370100F2B69}" srcOrd="0" destOrd="0" presId="urn:microsoft.com/office/officeart/2005/8/layout/chevron2"/>
    <dgm:cxn modelId="{D59C0C95-6C31-462F-BD6C-521637EEA7E5}" type="presOf" srcId="{DA925394-CA12-41AD-A36F-F55B4173A8A8}" destId="{C5F621D8-F116-4CE8-934F-2AAD87C42821}" srcOrd="0" destOrd="0" presId="urn:microsoft.com/office/officeart/2005/8/layout/chevron2"/>
    <dgm:cxn modelId="{42C680F3-1E2F-4BE0-94E6-63C3B06D3D98}" type="presOf" srcId="{5804F508-2559-4444-8834-1C488830B3FF}" destId="{204F8687-48FE-4F3B-9D2B-3F37721983DC}" srcOrd="0" destOrd="0" presId="urn:microsoft.com/office/officeart/2005/8/layout/chevron2"/>
    <dgm:cxn modelId="{3F56CAAF-C91A-437C-AF23-F23D7993C772}" srcId="{B1A374F5-6495-4AFA-B736-76E6E02910C9}" destId="{111ED397-B036-4175-9680-97CA446D7A5B}" srcOrd="0" destOrd="0" parTransId="{CDA68149-10D6-4544-8BD2-02C9DE256380}" sibTransId="{13524A47-F8B3-449E-BD69-A209C59AAC0C}"/>
    <dgm:cxn modelId="{1FD46117-BD8F-4306-B7DF-E0ADC67C01BE}" srcId="{B1A374F5-6495-4AFA-B736-76E6E02910C9}" destId="{5BD2FA66-1FD6-4ED6-A952-1464FA9F774B}" srcOrd="1" destOrd="0" parTransId="{48DF3231-0F2D-48DC-B716-8797008AF812}" sibTransId="{C424F327-5FFB-4873-97E9-15D496F0E827}"/>
    <dgm:cxn modelId="{5D8BE7AE-A05B-439A-8578-9086152BB658}" type="presParOf" srcId="{204F8687-48FE-4F3B-9D2B-3F37721983DC}" destId="{C6BE52F2-3D30-4B1A-AF71-3808C0D041AF}" srcOrd="0" destOrd="0" presId="urn:microsoft.com/office/officeart/2005/8/layout/chevron2"/>
    <dgm:cxn modelId="{68B2C05D-9BAF-47C3-AD04-9A8483527981}" type="presParOf" srcId="{C6BE52F2-3D30-4B1A-AF71-3808C0D041AF}" destId="{7B1B8E7C-1636-4FD9-87EE-8F83BB2A901B}" srcOrd="0" destOrd="0" presId="urn:microsoft.com/office/officeart/2005/8/layout/chevron2"/>
    <dgm:cxn modelId="{E0E0E9D0-87DB-4ABE-8525-59F37F440924}" type="presParOf" srcId="{C6BE52F2-3D30-4B1A-AF71-3808C0D041AF}" destId="{739445D2-05EB-4DF7-8B7D-0370100F2B69}" srcOrd="1" destOrd="0" presId="urn:microsoft.com/office/officeart/2005/8/layout/chevron2"/>
    <dgm:cxn modelId="{90C2BB7A-21C6-4494-AE95-0834E1795C31}" type="presParOf" srcId="{204F8687-48FE-4F3B-9D2B-3F37721983DC}" destId="{DDEE2D9E-BEF1-455B-8977-42CF068E5FC9}" srcOrd="1" destOrd="0" presId="urn:microsoft.com/office/officeart/2005/8/layout/chevron2"/>
    <dgm:cxn modelId="{5F1C299D-0AAD-481B-AE41-66550645E194}" type="presParOf" srcId="{204F8687-48FE-4F3B-9D2B-3F37721983DC}" destId="{F19B8979-7013-4E54-97CD-FB9956CD96FA}" srcOrd="2" destOrd="0" presId="urn:microsoft.com/office/officeart/2005/8/layout/chevron2"/>
    <dgm:cxn modelId="{70C6D304-8C66-408B-BB27-F1452DEA8BFE}" type="presParOf" srcId="{F19B8979-7013-4E54-97CD-FB9956CD96FA}" destId="{2F83CB1A-5E33-40B1-95ED-233241286F39}" srcOrd="0" destOrd="0" presId="urn:microsoft.com/office/officeart/2005/8/layout/chevron2"/>
    <dgm:cxn modelId="{0D558952-845D-4D98-BC04-F4528BF2E219}" type="presParOf" srcId="{F19B8979-7013-4E54-97CD-FB9956CD96FA}" destId="{8FAD42C2-354E-489A-B51A-0AE95D70A644}" srcOrd="1" destOrd="0" presId="urn:microsoft.com/office/officeart/2005/8/layout/chevron2"/>
    <dgm:cxn modelId="{75EFDD9A-6EA7-4FD7-B019-B047B3076FB2}" type="presParOf" srcId="{204F8687-48FE-4F3B-9D2B-3F37721983DC}" destId="{BA5554AF-6656-45D2-AE63-831B123726F9}" srcOrd="3" destOrd="0" presId="urn:microsoft.com/office/officeart/2005/8/layout/chevron2"/>
    <dgm:cxn modelId="{02E96326-B7B5-4F34-B577-5F1C7FECEB06}" type="presParOf" srcId="{204F8687-48FE-4F3B-9D2B-3F37721983DC}" destId="{4784FA53-4E22-4109-B793-4F7B31EC11AF}" srcOrd="4" destOrd="0" presId="urn:microsoft.com/office/officeart/2005/8/layout/chevron2"/>
    <dgm:cxn modelId="{43DFF38B-9DB6-4E46-8D46-9D1147F2A4B5}" type="presParOf" srcId="{4784FA53-4E22-4109-B793-4F7B31EC11AF}" destId="{C5F621D8-F116-4CE8-934F-2AAD87C42821}" srcOrd="0" destOrd="0" presId="urn:microsoft.com/office/officeart/2005/8/layout/chevron2"/>
    <dgm:cxn modelId="{0100D74F-3CDC-4418-9B2A-3C88DFE7ACDA}" type="presParOf" srcId="{4784FA53-4E22-4109-B793-4F7B31EC11AF}" destId="{2EF6A3F0-AFFF-4144-916A-C63EDCE38C0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1B8E7C-1636-4FD9-87EE-8F83BB2A901B}">
      <dsp:nvSpPr>
        <dsp:cNvPr id="0" name=""/>
        <dsp:cNvSpPr/>
      </dsp:nvSpPr>
      <dsp:spPr>
        <a:xfrm rot="5400000">
          <a:off x="-229250" y="229748"/>
          <a:ext cx="1528339" cy="106983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800" kern="1200" dirty="0" smtClean="0"/>
            <a:t>申込</a:t>
          </a:r>
          <a:endParaRPr kumimoji="1" lang="ja-JP" altLang="en-US" sz="1800" kern="1200" dirty="0"/>
        </a:p>
      </dsp:txBody>
      <dsp:txXfrm rot="-5400000">
        <a:off x="2" y="535416"/>
        <a:ext cx="1069837" cy="458502"/>
      </dsp:txXfrm>
    </dsp:sp>
    <dsp:sp modelId="{739445D2-05EB-4DF7-8B7D-0370100F2B69}">
      <dsp:nvSpPr>
        <dsp:cNvPr id="0" name=""/>
        <dsp:cNvSpPr/>
      </dsp:nvSpPr>
      <dsp:spPr>
        <a:xfrm rot="5400000">
          <a:off x="4511783" y="-3441448"/>
          <a:ext cx="993420" cy="78773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en-US" altLang="ja-JP" sz="1700" kern="1200" dirty="0" smtClean="0"/>
            <a:t>IC</a:t>
          </a:r>
          <a:r>
            <a:rPr kumimoji="1" lang="ja-JP" altLang="en-US" sz="1700" kern="1200" dirty="0" smtClean="0"/>
            <a:t>カード「</a:t>
          </a:r>
          <a:r>
            <a:rPr kumimoji="1" lang="en-US" altLang="ja-JP" sz="1700" kern="1200" dirty="0" smtClean="0"/>
            <a:t>taspo</a:t>
          </a:r>
          <a:r>
            <a:rPr kumimoji="1" lang="ja-JP" altLang="en-US" sz="1700" kern="1200" dirty="0" smtClean="0"/>
            <a:t>」を郵送で申込</a:t>
          </a:r>
          <a:endParaRPr kumimoji="1" lang="ja-JP" alt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700" kern="1200" dirty="0" smtClean="0"/>
            <a:t>申込には成人であることを示す証明書が必要</a:t>
          </a:r>
          <a:endParaRPr kumimoji="1" lang="ja-JP" altLang="en-US" sz="1700" kern="1200" dirty="0"/>
        </a:p>
      </dsp:txBody>
      <dsp:txXfrm rot="-5400000">
        <a:off x="1069838" y="48992"/>
        <a:ext cx="7828817" cy="896430"/>
      </dsp:txXfrm>
    </dsp:sp>
    <dsp:sp modelId="{2F83CB1A-5E33-40B1-95ED-233241286F39}">
      <dsp:nvSpPr>
        <dsp:cNvPr id="0" name=""/>
        <dsp:cNvSpPr/>
      </dsp:nvSpPr>
      <dsp:spPr>
        <a:xfrm rot="5400000">
          <a:off x="-229250" y="1562962"/>
          <a:ext cx="1528339" cy="106983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800" kern="1200" dirty="0" smtClean="0"/>
            <a:t>発行</a:t>
          </a:r>
          <a:endParaRPr kumimoji="1" lang="ja-JP" altLang="en-US" sz="1800" kern="1200" dirty="0"/>
        </a:p>
      </dsp:txBody>
      <dsp:txXfrm rot="-5400000">
        <a:off x="2" y="1868630"/>
        <a:ext cx="1069837" cy="458502"/>
      </dsp:txXfrm>
    </dsp:sp>
    <dsp:sp modelId="{8FAD42C2-354E-489A-B51A-0AE95D70A644}">
      <dsp:nvSpPr>
        <dsp:cNvPr id="0" name=""/>
        <dsp:cNvSpPr/>
      </dsp:nvSpPr>
      <dsp:spPr>
        <a:xfrm rot="5400000">
          <a:off x="4511783" y="-2108234"/>
          <a:ext cx="993420" cy="78773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700" kern="1200" dirty="0" smtClean="0"/>
            <a:t>申込者に「</a:t>
          </a:r>
          <a:r>
            <a:rPr kumimoji="1" lang="en-US" altLang="ja-JP" sz="1700" kern="1200" dirty="0" smtClean="0"/>
            <a:t>taspo</a:t>
          </a:r>
          <a:r>
            <a:rPr kumimoji="1" lang="ja-JP" altLang="en-US" sz="1700" kern="1200" dirty="0" smtClean="0"/>
            <a:t>」を発行</a:t>
          </a:r>
          <a:endParaRPr kumimoji="1" lang="ja-JP" alt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700" kern="1200" dirty="0" smtClean="0"/>
            <a:t>簡易書留郵便で発送</a:t>
          </a:r>
          <a:endParaRPr kumimoji="1" lang="ja-JP" altLang="en-US" sz="1700" kern="1200" dirty="0"/>
        </a:p>
      </dsp:txBody>
      <dsp:txXfrm rot="-5400000">
        <a:off x="1069838" y="1382206"/>
        <a:ext cx="7828817" cy="896430"/>
      </dsp:txXfrm>
    </dsp:sp>
    <dsp:sp modelId="{C5F621D8-F116-4CE8-934F-2AAD87C42821}">
      <dsp:nvSpPr>
        <dsp:cNvPr id="0" name=""/>
        <dsp:cNvSpPr/>
      </dsp:nvSpPr>
      <dsp:spPr>
        <a:xfrm rot="5400000">
          <a:off x="-229250" y="2896175"/>
          <a:ext cx="1528339" cy="106983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800" kern="1200" dirty="0" smtClean="0"/>
            <a:t>購入</a:t>
          </a:r>
          <a:endParaRPr kumimoji="1" lang="ja-JP" altLang="en-US" sz="1800" kern="1200" dirty="0"/>
        </a:p>
      </dsp:txBody>
      <dsp:txXfrm rot="-5400000">
        <a:off x="2" y="3201843"/>
        <a:ext cx="1069837" cy="458502"/>
      </dsp:txXfrm>
    </dsp:sp>
    <dsp:sp modelId="{2EF6A3F0-AFFF-4144-916A-C63EDCE38C04}">
      <dsp:nvSpPr>
        <dsp:cNvPr id="0" name=""/>
        <dsp:cNvSpPr/>
      </dsp:nvSpPr>
      <dsp:spPr>
        <a:xfrm rot="5400000">
          <a:off x="4511783" y="-775021"/>
          <a:ext cx="993420" cy="78773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700" kern="1200" dirty="0" smtClean="0"/>
            <a:t>タバコの購入には「</a:t>
          </a:r>
          <a:r>
            <a:rPr kumimoji="1" lang="en-US" altLang="ja-JP" sz="1700" kern="1200" dirty="0" smtClean="0"/>
            <a:t>taspo</a:t>
          </a:r>
          <a:r>
            <a:rPr kumimoji="1" lang="ja-JP" altLang="en-US" sz="1700" kern="1200" dirty="0" smtClean="0"/>
            <a:t>」が必要</a:t>
          </a:r>
          <a:endParaRPr kumimoji="1" lang="ja-JP" alt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700" kern="1200" dirty="0" smtClean="0"/>
            <a:t>「</a:t>
          </a:r>
          <a:r>
            <a:rPr kumimoji="1" lang="en-US" altLang="ja-JP" sz="1700" kern="1200" dirty="0" smtClean="0"/>
            <a:t>taspo</a:t>
          </a:r>
          <a:r>
            <a:rPr kumimoji="1" lang="ja-JP" altLang="en-US" sz="1700" kern="1200" dirty="0" smtClean="0"/>
            <a:t>」は電子マネーとしても利用できる</a:t>
          </a:r>
          <a:endParaRPr kumimoji="1" lang="ja-JP" altLang="en-US" sz="1700" kern="1200" dirty="0"/>
        </a:p>
      </dsp:txBody>
      <dsp:txXfrm rot="-5400000">
        <a:off x="1069838" y="2715419"/>
        <a:ext cx="7828817" cy="8964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1041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9849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4525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0338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57950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309398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612979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349639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32213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512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86802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94195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80850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6180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47855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82427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69958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474558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3227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タバコの有害性</a:t>
            </a:r>
            <a:endParaRPr kumimoji="1" lang="en-US" altLang="ja-JP" sz="2800" dirty="0" smtClean="0"/>
          </a:p>
          <a:p>
            <a:pPr>
              <a:buFont typeface="Wingdings" panose="05000000000000000000" pitchFamily="2" charset="2"/>
              <a:buChar char="n"/>
            </a:pP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最近の喫煙者数の年次推移</a:t>
            </a:r>
            <a:endParaRPr kumimoji="1" lang="en-US" altLang="ja-JP" sz="2800" dirty="0" smtClean="0"/>
          </a:p>
          <a:p>
            <a:pPr>
              <a:buFont typeface="Wingdings" panose="05000000000000000000" pitchFamily="2" charset="2"/>
              <a:buChar char="n"/>
            </a:pP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未成年者の喫煙対策</a:t>
            </a:r>
            <a:endParaRPr kumimoji="1" lang="ja-JP" altLang="en-US" sz="28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8280" y="3993732"/>
            <a:ext cx="2076894" cy="2076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620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03312" y="1691640"/>
            <a:ext cx="8946541" cy="4953000"/>
          </a:xfrm>
        </p:spPr>
        <p:txBody>
          <a:bodyPr>
            <a:normAutofit/>
          </a:bodyPr>
          <a:lstStyle/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dirty="0" smtClean="0"/>
              <a:t>多くの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発がん性物質</a:t>
            </a:r>
            <a:r>
              <a:rPr kumimoji="1" lang="ja-JP" altLang="en-US" dirty="0" smtClean="0"/>
              <a:t>を含む（ヤニ）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血管</a:t>
            </a:r>
            <a:r>
              <a:rPr lang="ja-JP" altLang="en-US" dirty="0" smtClean="0"/>
              <a:t>を</a:t>
            </a:r>
            <a:r>
              <a:rPr lang="ja-JP" altLang="en-US" dirty="0"/>
              <a:t>収縮</a:t>
            </a:r>
            <a:r>
              <a:rPr lang="ja-JP" altLang="en-US" dirty="0" smtClean="0"/>
              <a:t>させ、</a:t>
            </a:r>
            <a:r>
              <a:rPr lang="ja-JP" altLang="en-US" u="sng" dirty="0" smtClean="0"/>
              <a:t>心臓に負担</a:t>
            </a:r>
            <a:r>
              <a:rPr lang="ja-JP" altLang="en-US" dirty="0" smtClean="0"/>
              <a:t>を与える</a:t>
            </a:r>
            <a:endParaRPr lang="en-US" altLang="ja-JP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b="1" dirty="0"/>
              <a:t>中毒性</a:t>
            </a:r>
            <a:r>
              <a:rPr kumimoji="1" lang="ja-JP" altLang="en-US" dirty="0" smtClean="0"/>
              <a:t>がある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  <a:endParaRPr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dirty="0"/>
              <a:t>酸素</a:t>
            </a:r>
            <a:r>
              <a:rPr kumimoji="1" lang="ja-JP" altLang="en-US" dirty="0" smtClean="0"/>
              <a:t>の</a:t>
            </a:r>
            <a:r>
              <a:rPr kumimoji="1" lang="ja-JP" altLang="en-US" dirty="0"/>
              <a:t>運搬</a:t>
            </a:r>
            <a:r>
              <a:rPr kumimoji="1" lang="ja-JP" altLang="en-US" dirty="0" smtClean="0"/>
              <a:t>を妨げる</a:t>
            </a:r>
            <a:endParaRPr kumimoji="1" lang="en-US" altLang="ja-JP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u="sng" dirty="0"/>
              <a:t>心臓</a:t>
            </a:r>
            <a:r>
              <a:rPr lang="ja-JP" altLang="en-US" u="sng" dirty="0" smtClean="0"/>
              <a:t>に</a:t>
            </a:r>
            <a:r>
              <a:rPr lang="ja-JP" altLang="en-US" u="sng" dirty="0"/>
              <a:t>負担</a:t>
            </a:r>
            <a:r>
              <a:rPr lang="ja-JP" altLang="en-US" dirty="0" smtClean="0"/>
              <a:t>をかけ、</a:t>
            </a:r>
            <a:r>
              <a:rPr lang="ja-JP" altLang="en-US" b="1" dirty="0" smtClean="0"/>
              <a:t>動脈硬化</a:t>
            </a:r>
            <a:r>
              <a:rPr lang="ja-JP" altLang="en-US" dirty="0" smtClean="0"/>
              <a:t>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pPr marL="0" indent="0" algn="r">
              <a:buNone/>
            </a:pPr>
            <a:r>
              <a:rPr lang="en-US" altLang="ja-JP" sz="1500" dirty="0" smtClean="0"/>
              <a:t>※</a:t>
            </a:r>
            <a:r>
              <a:rPr lang="ja-JP" altLang="en-US" sz="1500" dirty="0" smtClean="0"/>
              <a:t>タバコには、上記の他にも多くの有害物質が含まれています。</a:t>
            </a:r>
            <a:endParaRPr kumimoji="1" lang="en-US" altLang="ja-JP" sz="1500" dirty="0" smtClean="0"/>
          </a:p>
        </p:txBody>
      </p:sp>
    </p:spTree>
    <p:extLst>
      <p:ext uri="{BB962C8B-B14F-4D97-AF65-F5344CB8AC3E}">
        <p14:creationId xmlns:p14="http://schemas.microsoft.com/office/powerpoint/2010/main" val="2443700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4880555"/>
              </p:ext>
            </p:extLst>
          </p:nvPr>
        </p:nvGraphicFramePr>
        <p:xfrm>
          <a:off x="1103313" y="2052638"/>
          <a:ext cx="8947148" cy="4119564"/>
        </p:xfrm>
        <a:graphic>
          <a:graphicData uri="http://schemas.openxmlformats.org/drawingml/2006/table">
            <a:tbl>
              <a:tblPr firstRow="1" firstCol="1">
                <a:tableStyleId>{EB344D84-9AFB-497E-A393-DC336BA19D2E}</a:tableStyleId>
              </a:tblPr>
              <a:tblGrid>
                <a:gridCol w="1278164"/>
                <a:gridCol w="1278164"/>
                <a:gridCol w="1278164"/>
                <a:gridCol w="1278164"/>
                <a:gridCol w="1278164"/>
                <a:gridCol w="1278164"/>
                <a:gridCol w="1278164"/>
              </a:tblGrid>
              <a:tr h="1029891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18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19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20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21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22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23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98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男性</a:t>
                      </a:r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36.8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38.2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32.2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32.4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98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女性</a:t>
                      </a:r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8.4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9.7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98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全体</a:t>
                      </a:r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21.8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19.5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20.1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337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20" name="コンテンツ プレースホルダー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7682504"/>
              </p:ext>
            </p:extLst>
          </p:nvPr>
        </p:nvGraphicFramePr>
        <p:xfrm>
          <a:off x="1103313" y="1386840"/>
          <a:ext cx="8947150" cy="4998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8942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成人識別たばこ自動販売機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102802"/>
              </p:ext>
            </p:extLst>
          </p:nvPr>
        </p:nvGraphicFramePr>
        <p:xfrm>
          <a:off x="1103313" y="2052638"/>
          <a:ext cx="8947150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445736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57</TotalTime>
  <Words>228</Words>
  <Application>Microsoft Office PowerPoint</Application>
  <PresentationFormat>ワイド画面</PresentationFormat>
  <Paragraphs>61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3" baseType="lpstr">
      <vt:lpstr>HGｺﾞｼｯｸE</vt:lpstr>
      <vt:lpstr>メイリオ</vt:lpstr>
      <vt:lpstr>Arial</vt:lpstr>
      <vt:lpstr>Century Gothic</vt:lpstr>
      <vt:lpstr>Wingdings</vt:lpstr>
      <vt:lpstr>Wingdings 3</vt:lpstr>
      <vt:lpstr>イオン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  <vt:lpstr>成人識別たばこ自動販売機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41</cp:revision>
  <dcterms:created xsi:type="dcterms:W3CDTF">2014-02-26T10:41:46Z</dcterms:created>
  <dcterms:modified xsi:type="dcterms:W3CDTF">2014-03-20T13:32:32Z</dcterms:modified>
</cp:coreProperties>
</file>