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39.9</c:v>
                </c:pt>
                <c:pt idx="1">
                  <c:v>39.4</c:v>
                </c:pt>
                <c:pt idx="2">
                  <c:v>36.799999999999997</c:v>
                </c:pt>
                <c:pt idx="3">
                  <c:v>38.200000000000003</c:v>
                </c:pt>
                <c:pt idx="4">
                  <c:v>32.200000000000003</c:v>
                </c:pt>
                <c:pt idx="5">
                  <c:v>32.4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9.1</c:v>
                </c:pt>
                <c:pt idx="3">
                  <c:v>10.9</c:v>
                </c:pt>
                <c:pt idx="4">
                  <c:v>8.4</c:v>
                </c:pt>
                <c:pt idx="5">
                  <c:v>9.6999999999999993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spPr>
            <a:ln w="3175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23.8</c:v>
                </c:pt>
                <c:pt idx="1">
                  <c:v>24.1</c:v>
                </c:pt>
                <c:pt idx="2">
                  <c:v>21.8</c:v>
                </c:pt>
                <c:pt idx="3">
                  <c:v>23.4</c:v>
                </c:pt>
                <c:pt idx="4">
                  <c:v>19.5</c:v>
                </c:pt>
                <c:pt idx="5">
                  <c:v>20.100000000000001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5962824"/>
        <c:axId val="237773864"/>
      </c:lineChart>
      <c:catAx>
        <c:axId val="235962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37773864"/>
        <c:crosses val="autoZero"/>
        <c:auto val="1"/>
        <c:lblAlgn val="ctr"/>
        <c:lblOffset val="100"/>
        <c:noMultiLvlLbl val="0"/>
      </c:catAx>
      <c:valAx>
        <c:axId val="237773864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 smtClean="0"/>
                  <a:t>喫煙者の割合（％）</a:t>
                </a:r>
                <a:endParaRPr lang="ja-JP" alt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359628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80555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20" name="コンテンツ プレースホルダー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767185"/>
              </p:ext>
            </p:extLst>
          </p:nvPr>
        </p:nvGraphicFramePr>
        <p:xfrm>
          <a:off x="1103313" y="1386840"/>
          <a:ext cx="8947150" cy="499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4246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50</TotalTime>
  <Words>166</Words>
  <Application>Microsoft Office PowerPoint</Application>
  <PresentationFormat>ワイド画面</PresentationFormat>
  <Paragraphs>51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38</cp:revision>
  <dcterms:created xsi:type="dcterms:W3CDTF">2014-02-26T10:41:46Z</dcterms:created>
  <dcterms:modified xsi:type="dcterms:W3CDTF">2014-03-19T15:45:02Z</dcterms:modified>
</cp:coreProperties>
</file>