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1255072"/>
        <c:axId val="241251152"/>
      </c:lineChart>
      <c:catAx>
        <c:axId val="24125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1251152"/>
        <c:crosses val="autoZero"/>
        <c:auto val="1"/>
        <c:lblAlgn val="ctr"/>
        <c:lblOffset val="100"/>
        <c:noMultiLvlLbl val="0"/>
      </c:catAx>
      <c:valAx>
        <c:axId val="24125115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125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767185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</TotalTime>
  <Words>166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37</cp:revision>
  <dcterms:created xsi:type="dcterms:W3CDTF">2014-02-26T10:41:46Z</dcterms:created>
  <dcterms:modified xsi:type="dcterms:W3CDTF">2014-03-19T15:42:04Z</dcterms:modified>
</cp:coreProperties>
</file>