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39.9</c:v>
                </c:pt>
                <c:pt idx="1">
                  <c:v>39.4</c:v>
                </c:pt>
                <c:pt idx="2">
                  <c:v>36.799999999999997</c:v>
                </c:pt>
                <c:pt idx="3">
                  <c:v>38.200000000000003</c:v>
                </c:pt>
                <c:pt idx="4">
                  <c:v>32.200000000000003</c:v>
                </c:pt>
                <c:pt idx="5">
                  <c:v>32.4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2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10</c:v>
                </c:pt>
                <c:pt idx="1">
                  <c:v>11</c:v>
                </c:pt>
                <c:pt idx="2">
                  <c:v>9.1</c:v>
                </c:pt>
                <c:pt idx="3">
                  <c:v>10.9</c:v>
                </c:pt>
                <c:pt idx="4">
                  <c:v>8.4</c:v>
                </c:pt>
                <c:pt idx="5">
                  <c:v>9.6999999999999993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H18年</c:v>
                </c:pt>
                <c:pt idx="1">
                  <c:v>H19年</c:v>
                </c:pt>
                <c:pt idx="2">
                  <c:v>H20年</c:v>
                </c:pt>
                <c:pt idx="3">
                  <c:v>H21年</c:v>
                </c:pt>
                <c:pt idx="4">
                  <c:v>H22年</c:v>
                </c:pt>
                <c:pt idx="5">
                  <c:v>H23年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23.8</c:v>
                </c:pt>
                <c:pt idx="1">
                  <c:v>24.1</c:v>
                </c:pt>
                <c:pt idx="2">
                  <c:v>21.8</c:v>
                </c:pt>
                <c:pt idx="3">
                  <c:v>23.4</c:v>
                </c:pt>
                <c:pt idx="4">
                  <c:v>19.5</c:v>
                </c:pt>
                <c:pt idx="5">
                  <c:v>20.100000000000001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39988776"/>
        <c:axId val="239990344"/>
      </c:lineChart>
      <c:catAx>
        <c:axId val="239988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39990344"/>
        <c:crosses val="autoZero"/>
        <c:auto val="1"/>
        <c:lblAlgn val="ctr"/>
        <c:lblOffset val="100"/>
        <c:noMultiLvlLbl val="0"/>
      </c:catAx>
      <c:valAx>
        <c:axId val="23999034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39988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タバコの有害性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最近の喫煙者数の年次推移</a:t>
            </a:r>
            <a:endParaRPr kumimoji="1" lang="en-US" altLang="ja-JP" sz="2800" dirty="0" smtClean="0"/>
          </a:p>
          <a:p>
            <a:pPr>
              <a:buFont typeface="Wingdings" panose="05000000000000000000" pitchFamily="2" charset="2"/>
              <a:buChar char="n"/>
            </a:pP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sz="2800" dirty="0" smtClean="0"/>
              <a:t>未成年者の喫煙対策</a:t>
            </a:r>
            <a:endParaRPr kumimoji="1" lang="ja-JP" altLang="en-US" sz="28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280" y="3993732"/>
            <a:ext cx="2076894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6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1640"/>
            <a:ext cx="8946541" cy="49530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4880555"/>
              </p:ext>
            </p:extLst>
          </p:nvPr>
        </p:nvGraphicFramePr>
        <p:xfrm>
          <a:off x="1103313" y="2052638"/>
          <a:ext cx="8947148" cy="4119564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/>
                <a:gridCol w="1278164"/>
                <a:gridCol w="1278164"/>
                <a:gridCol w="1278164"/>
                <a:gridCol w="1278164"/>
                <a:gridCol w="1278164"/>
                <a:gridCol w="1278164"/>
              </a:tblGrid>
              <a:tr h="1029891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19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平成</a:t>
                      </a:r>
                      <a:r>
                        <a:rPr kumimoji="1" lang="en-US" altLang="ja-JP" dirty="0" smtClean="0"/>
                        <a:t>23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男性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32.4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女性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8.4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9.7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全体</a:t>
                      </a:r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19.5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337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20" name="コンテンツ プレースホルダー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229990"/>
              </p:ext>
            </p:extLst>
          </p:nvPr>
        </p:nvGraphicFramePr>
        <p:xfrm>
          <a:off x="1103313" y="1386840"/>
          <a:ext cx="8947150" cy="4998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94246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162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35</cp:revision>
  <dcterms:created xsi:type="dcterms:W3CDTF">2014-02-26T10:41:46Z</dcterms:created>
  <dcterms:modified xsi:type="dcterms:W3CDTF">2014-03-18T18:59:04Z</dcterms:modified>
</cp:coreProperties>
</file>