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04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4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25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33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950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939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297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963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21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80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19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85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80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85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42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95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455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タバコの有害性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最近の喫煙者数の年次推移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未成年者の喫煙対策</a:t>
            </a:r>
            <a:endParaRPr kumimoji="1" lang="ja-JP" altLang="en-US" sz="28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280" y="3993732"/>
            <a:ext cx="2076894" cy="207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62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1640"/>
            <a:ext cx="8946541" cy="4953000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多くの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発がん性物質</a:t>
            </a:r>
            <a:r>
              <a:rPr kumimoji="1" lang="ja-JP" altLang="en-US" dirty="0" smtClean="0"/>
              <a:t>を含む（ヤニ）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</a:t>
            </a:r>
            <a:r>
              <a:rPr lang="ja-JP" altLang="en-US" dirty="0" smtClean="0"/>
              <a:t>を</a:t>
            </a:r>
            <a:r>
              <a:rPr lang="ja-JP" altLang="en-US" dirty="0"/>
              <a:t>収縮</a:t>
            </a:r>
            <a:r>
              <a:rPr lang="ja-JP" altLang="en-US" dirty="0" smtClean="0"/>
              <a:t>させ、</a:t>
            </a:r>
            <a:r>
              <a:rPr lang="ja-JP" altLang="en-US" u="sng" dirty="0" smtClean="0"/>
              <a:t>心臓に負担</a:t>
            </a:r>
            <a:r>
              <a:rPr lang="ja-JP" altLang="en-US" dirty="0" smtClean="0"/>
              <a:t>を与える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b="1" dirty="0"/>
              <a:t>中毒性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  <a:endParaRPr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運搬</a:t>
            </a:r>
            <a:r>
              <a:rPr kumimoji="1" lang="ja-JP" altLang="en-US" dirty="0" smtClean="0"/>
              <a:t>を妨げる</a:t>
            </a:r>
            <a:endParaRPr kumimoji="1"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</a:t>
            </a:r>
            <a:r>
              <a:rPr lang="ja-JP" altLang="en-US" u="sng" dirty="0" smtClean="0"/>
              <a:t>に</a:t>
            </a:r>
            <a:r>
              <a:rPr lang="ja-JP" altLang="en-US" u="sng" dirty="0"/>
              <a:t>負担</a:t>
            </a:r>
            <a:r>
              <a:rPr lang="ja-JP" altLang="en-US" dirty="0" smtClean="0"/>
              <a:t>をかけ、</a:t>
            </a:r>
            <a:r>
              <a:rPr lang="ja-JP" altLang="en-US" b="1" dirty="0" smtClean="0"/>
              <a:t>動脈硬化</a:t>
            </a:r>
            <a:r>
              <a:rPr lang="ja-JP" altLang="en-US" dirty="0" smtClean="0"/>
              <a:t>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1500" dirty="0" smtClean="0"/>
              <a:t>※</a:t>
            </a:r>
            <a:r>
              <a:rPr lang="ja-JP" altLang="en-US" sz="1500" dirty="0" smtClean="0"/>
              <a:t>タバコには、上記の他にも多くの有害物質が含まれています。</a:t>
            </a:r>
            <a:endParaRPr kumimoji="1" lang="en-US" altLang="ja-JP" sz="1500" dirty="0" smtClean="0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7707423"/>
              </p:ext>
            </p:extLst>
          </p:nvPr>
        </p:nvGraphicFramePr>
        <p:xfrm>
          <a:off x="1103313" y="2052638"/>
          <a:ext cx="8947148" cy="4119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164"/>
                <a:gridCol w="1278164"/>
                <a:gridCol w="1278164"/>
                <a:gridCol w="1278164"/>
                <a:gridCol w="1278164"/>
                <a:gridCol w="1278164"/>
                <a:gridCol w="1278164"/>
              </a:tblGrid>
              <a:tr h="102989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23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02989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男性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32.2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32.4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02989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女性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9.7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02989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全体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19.5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3739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</TotalTime>
  <Words>155</Words>
  <Application>Microsoft Office PowerPoint</Application>
  <PresentationFormat>ワイド画面</PresentationFormat>
  <Paragraphs>49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27</cp:revision>
  <dcterms:created xsi:type="dcterms:W3CDTF">2014-02-26T10:41:46Z</dcterms:created>
  <dcterms:modified xsi:type="dcterms:W3CDTF">2014-03-15T12:13:20Z</dcterms:modified>
</cp:coreProperties>
</file>