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1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1041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849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5253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403389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79505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2014/3/15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09398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2014/3/15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12979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49639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2213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512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6802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4195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0850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2014/3/15</a:t>
            </a:fld>
            <a:endParaRPr kumimoji="1" lang="ja-JP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1807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2014/3/15</a:t>
            </a:fld>
            <a:endParaRPr kumimoji="1" lang="ja-JP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7855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2014/3/15</a:t>
            </a:fld>
            <a:endParaRPr kumimoji="1" lang="ja-JP" alt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2427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9958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090381D1-E4BD-4836-8051-EF2AAF9F07D7}" type="datetimeFigureOut">
              <a:rPr kumimoji="1" lang="ja-JP" altLang="en-US" smtClean="0"/>
              <a:t>2014/3/15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74558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喫煙の現状と対策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33227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sz="2800" dirty="0" smtClean="0"/>
              <a:t>タバコの有害性</a:t>
            </a:r>
            <a:endParaRPr kumimoji="1" lang="en-US" altLang="ja-JP" sz="2800" dirty="0" smtClean="0"/>
          </a:p>
          <a:p>
            <a:pPr>
              <a:buFont typeface="Wingdings" panose="05000000000000000000" pitchFamily="2" charset="2"/>
              <a:buChar char="n"/>
            </a:pP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sz="2800" dirty="0" smtClean="0"/>
              <a:t>最近の喫煙者数の年次推移</a:t>
            </a:r>
            <a:endParaRPr kumimoji="1" lang="en-US" altLang="ja-JP" sz="2800" dirty="0" smtClean="0"/>
          </a:p>
          <a:p>
            <a:pPr>
              <a:buFont typeface="Wingdings" panose="05000000000000000000" pitchFamily="2" charset="2"/>
              <a:buChar char="n"/>
            </a:pP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sz="2800" dirty="0" smtClean="0"/>
              <a:t>未成年者の喫煙対策</a:t>
            </a:r>
            <a:endParaRPr kumimoji="1" lang="ja-JP" altLang="en-US" sz="2800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8280" y="3993732"/>
            <a:ext cx="2076894" cy="2076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620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03312" y="1691640"/>
            <a:ext cx="8946541" cy="4953000"/>
          </a:xfrm>
        </p:spPr>
        <p:txBody>
          <a:bodyPr>
            <a:normAutofit/>
          </a:bodyPr>
          <a:lstStyle/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タール</a:t>
            </a:r>
            <a:endParaRPr kumimoji="1"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kumimoji="1" lang="ja-JP" altLang="en-US" dirty="0" smtClean="0"/>
              <a:t>多くの</a:t>
            </a:r>
            <a:r>
              <a:rPr kumimoji="1" lang="ja-JP" altLang="en-US" b="1" dirty="0" smtClean="0">
                <a:solidFill>
                  <a:srgbClr val="FF0000"/>
                </a:solidFill>
              </a:rPr>
              <a:t>発がん性物質</a:t>
            </a:r>
            <a:r>
              <a:rPr kumimoji="1" lang="ja-JP" altLang="en-US" dirty="0" smtClean="0"/>
              <a:t>を含む（ヤニ）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ニコチン</a:t>
            </a:r>
            <a:endParaRPr kumimoji="1"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血管</a:t>
            </a:r>
            <a:r>
              <a:rPr lang="ja-JP" altLang="en-US" dirty="0" smtClean="0"/>
              <a:t>を</a:t>
            </a:r>
            <a:r>
              <a:rPr lang="ja-JP" altLang="en-US" dirty="0"/>
              <a:t>収縮</a:t>
            </a:r>
            <a:r>
              <a:rPr lang="ja-JP" altLang="en-US" dirty="0" smtClean="0"/>
              <a:t>させ、</a:t>
            </a:r>
            <a:r>
              <a:rPr lang="ja-JP" altLang="en-US" u="sng" dirty="0" smtClean="0"/>
              <a:t>心臓に負担</a:t>
            </a:r>
            <a:r>
              <a:rPr lang="ja-JP" altLang="en-US" dirty="0" smtClean="0"/>
              <a:t>を与える</a:t>
            </a:r>
            <a:endParaRPr lang="en-US" altLang="ja-JP" dirty="0" smtClean="0"/>
          </a:p>
          <a:p>
            <a:pPr lvl="1">
              <a:buFont typeface="Wingdings" panose="05000000000000000000" pitchFamily="2" charset="2"/>
              <a:buChar char="l"/>
            </a:pPr>
            <a:r>
              <a:rPr kumimoji="1" lang="ja-JP" altLang="en-US" b="1" dirty="0"/>
              <a:t>中毒性</a:t>
            </a:r>
            <a:r>
              <a:rPr kumimoji="1" lang="ja-JP" altLang="en-US" dirty="0" smtClean="0"/>
              <a:t>がある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一酸化炭素</a:t>
            </a:r>
            <a:endParaRPr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kumimoji="1" lang="ja-JP" altLang="en-US" dirty="0"/>
              <a:t>酸素</a:t>
            </a:r>
            <a:r>
              <a:rPr kumimoji="1" lang="ja-JP" altLang="en-US" dirty="0" smtClean="0"/>
              <a:t>の</a:t>
            </a:r>
            <a:r>
              <a:rPr kumimoji="1" lang="ja-JP" altLang="en-US" dirty="0"/>
              <a:t>運搬</a:t>
            </a:r>
            <a:r>
              <a:rPr kumimoji="1" lang="ja-JP" altLang="en-US" dirty="0" smtClean="0"/>
              <a:t>を妨げる</a:t>
            </a:r>
            <a:endParaRPr kumimoji="1" lang="en-US" altLang="ja-JP" dirty="0" smtClean="0"/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u="sng" dirty="0"/>
              <a:t>心臓</a:t>
            </a:r>
            <a:r>
              <a:rPr lang="ja-JP" altLang="en-US" u="sng" dirty="0" smtClean="0"/>
              <a:t>に</a:t>
            </a:r>
            <a:r>
              <a:rPr lang="ja-JP" altLang="en-US" u="sng" dirty="0"/>
              <a:t>負担</a:t>
            </a:r>
            <a:r>
              <a:rPr lang="ja-JP" altLang="en-US" dirty="0" smtClean="0"/>
              <a:t>をかけ、</a:t>
            </a:r>
            <a:r>
              <a:rPr lang="ja-JP" altLang="en-US" b="1" dirty="0" smtClean="0"/>
              <a:t>動脈硬化</a:t>
            </a:r>
            <a:r>
              <a:rPr lang="ja-JP" altLang="en-US" dirty="0" smtClean="0"/>
              <a:t>の原因にもなる</a:t>
            </a:r>
            <a:endParaRPr lang="en-US" altLang="ja-JP" dirty="0" smtClean="0"/>
          </a:p>
          <a:p>
            <a:endParaRPr kumimoji="1" lang="en-US" altLang="ja-JP" dirty="0"/>
          </a:p>
          <a:p>
            <a:pPr marL="0" indent="0" algn="r">
              <a:buNone/>
            </a:pPr>
            <a:r>
              <a:rPr lang="en-US" altLang="ja-JP" sz="1500" dirty="0" smtClean="0"/>
              <a:t>※</a:t>
            </a:r>
            <a:r>
              <a:rPr lang="ja-JP" altLang="en-US" sz="1500" dirty="0" smtClean="0"/>
              <a:t>タバコには、上記の他にも多くの有害物質が含まれています。</a:t>
            </a:r>
            <a:endParaRPr kumimoji="1" lang="en-US" altLang="ja-JP" sz="1500" dirty="0" smtClean="0"/>
          </a:p>
        </p:txBody>
      </p:sp>
    </p:spTree>
    <p:extLst>
      <p:ext uri="{BB962C8B-B14F-4D97-AF65-F5344CB8AC3E}">
        <p14:creationId xmlns:p14="http://schemas.microsoft.com/office/powerpoint/2010/main" val="2443700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9094593"/>
              </p:ext>
            </p:extLst>
          </p:nvPr>
        </p:nvGraphicFramePr>
        <p:xfrm>
          <a:off x="1103313" y="2052638"/>
          <a:ext cx="894714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8164"/>
                <a:gridCol w="1278164"/>
                <a:gridCol w="1278164"/>
                <a:gridCol w="1278164"/>
                <a:gridCol w="1278164"/>
                <a:gridCol w="1278164"/>
                <a:gridCol w="1278164"/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18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19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20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21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22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23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男性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39.9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39.4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36.8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38.2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32.2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32.4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女性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10.0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11.0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9.1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10.9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8.4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9.7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全体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23.8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24.1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21.8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23.4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19.5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20.1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33739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オン">
  <a:themeElements>
    <a:clrScheme name="赤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イオン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イオン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23</TotalTime>
  <Words>155</Words>
  <Application>Microsoft Office PowerPoint</Application>
  <PresentationFormat>ワイド画面</PresentationFormat>
  <Paragraphs>49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HGｺﾞｼｯｸE</vt:lpstr>
      <vt:lpstr>メイリオ</vt:lpstr>
      <vt:lpstr>Arial</vt:lpstr>
      <vt:lpstr>Century Gothic</vt:lpstr>
      <vt:lpstr>Wingdings</vt:lpstr>
      <vt:lpstr>Wingdings 3</vt:lpstr>
      <vt:lpstr>イオン</vt:lpstr>
      <vt:lpstr>タバコと健康</vt:lpstr>
      <vt:lpstr>発表の趣旨</vt:lpstr>
      <vt:lpstr>タバコに含まれる主な有害成分</vt:lpstr>
      <vt:lpstr>喫煙習慣者の年次推移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26</cp:revision>
  <dcterms:created xsi:type="dcterms:W3CDTF">2014-02-26T10:41:46Z</dcterms:created>
  <dcterms:modified xsi:type="dcterms:W3CDTF">2014-03-15T12:11:46Z</dcterms:modified>
</cp:coreProperties>
</file>