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094593"/>
              </p:ext>
            </p:extLst>
          </p:nvPr>
        </p:nvGraphicFramePr>
        <p:xfrm>
          <a:off x="1103313" y="2052638"/>
          <a:ext cx="89471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</TotalTime>
  <Words>155</Words>
  <Application>Microsoft Office PowerPoint</Application>
  <PresentationFormat>ワイド画面</PresentationFormat>
  <Paragraphs>49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26</cp:revision>
  <dcterms:created xsi:type="dcterms:W3CDTF">2014-02-26T10:41:46Z</dcterms:created>
  <dcterms:modified xsi:type="dcterms:W3CDTF">2014-03-15T12:11:46Z</dcterms:modified>
</cp:coreProperties>
</file>