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2014/3/14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2014/3/14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2014/3/14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2014/3/14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2014/3/14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80" y="3993732"/>
            <a:ext cx="2076894" cy="207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1640"/>
            <a:ext cx="8946541" cy="49530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</TotalTime>
  <Words>93</Words>
  <Application>Microsoft Office PowerPoint</Application>
  <PresentationFormat>ワイド画面</PresentationFormat>
  <Paragraphs>21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24</cp:revision>
  <dcterms:created xsi:type="dcterms:W3CDTF">2014-02-26T10:41:46Z</dcterms:created>
  <dcterms:modified xsi:type="dcterms:W3CDTF">2014-03-14T13:22:03Z</dcterms:modified>
</cp:coreProperties>
</file>