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06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68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36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07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285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36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62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98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90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36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32551C-56B0-4906-98C7-6DAFF1074CFE}" type="datetimeFigureOut">
              <a:rPr kumimoji="1" lang="ja-JP" altLang="en-US" smtClean="0"/>
              <a:t>2014/3/13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AD84ED-C00C-4B87-B1E5-131687068F9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0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日本の自然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上高地の大正池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4440" y="2369820"/>
            <a:ext cx="4810197" cy="360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437562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8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Calibri</vt:lpstr>
      <vt:lpstr>Calibri Light</vt:lpstr>
      <vt:lpstr>レトロスペクト</vt:lpstr>
      <vt:lpstr>PowerPoint プレゼンテーション</vt:lpstr>
      <vt:lpstr>日本の自然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3</cp:revision>
  <dcterms:created xsi:type="dcterms:W3CDTF">2014-03-13T12:21:57Z</dcterms:created>
  <dcterms:modified xsi:type="dcterms:W3CDTF">2014-03-13T12:30:39Z</dcterms:modified>
</cp:coreProperties>
</file>