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タバコの有害性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最近の喫煙者数の年次推移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未成年者の喫煙対策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7586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1640"/>
            <a:ext cx="8946541" cy="4953000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多くの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</a:t>
            </a:r>
            <a:r>
              <a:rPr lang="ja-JP" altLang="en-US" u="sng" dirty="0" smtClean="0"/>
              <a:t>心臓に負担</a:t>
            </a:r>
            <a:r>
              <a:rPr lang="ja-JP" altLang="en-US" dirty="0" smtClean="0"/>
              <a:t>を与える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b="1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</a:t>
            </a:r>
            <a:r>
              <a:rPr lang="ja-JP" altLang="en-US" u="sng" dirty="0" smtClean="0"/>
              <a:t>に</a:t>
            </a:r>
            <a:r>
              <a:rPr lang="ja-JP" altLang="en-US" u="sng" dirty="0"/>
              <a:t>負担</a:t>
            </a:r>
            <a:r>
              <a:rPr lang="ja-JP" altLang="en-US" dirty="0" smtClean="0"/>
              <a:t>をかけ、</a:t>
            </a:r>
            <a:r>
              <a:rPr lang="ja-JP" altLang="en-US" b="1" dirty="0" smtClean="0"/>
              <a:t>動脈硬化</a:t>
            </a:r>
            <a:r>
              <a:rPr lang="ja-JP" altLang="en-US" dirty="0" smtClean="0"/>
              <a:t>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</TotalTime>
  <Words>93</Words>
  <Application>Microsoft Office PowerPoint</Application>
  <PresentationFormat>ワイド画面</PresentationFormat>
  <Paragraphs>21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23</cp:revision>
  <dcterms:created xsi:type="dcterms:W3CDTF">2014-02-26T10:41:46Z</dcterms:created>
  <dcterms:modified xsi:type="dcterms:W3CDTF">2014-03-08T11:26:55Z</dcterms:modified>
</cp:coreProperties>
</file>