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04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49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25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0338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950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939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297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963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21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8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195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85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80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85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4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95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90381D1-E4BD-4836-8051-EF2AAF9F07D7}" type="datetimeFigureOut">
              <a:rPr kumimoji="1" lang="ja-JP" altLang="en-US" smtClean="0"/>
              <a:t>2014/3/5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FB5BD-DC17-41D4-9EE3-1BB6CCEEC9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4558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喫煙の現状と対策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22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多くの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発がん性物質</a:t>
            </a:r>
            <a:r>
              <a:rPr kumimoji="1" lang="ja-JP" altLang="en-US" dirty="0" smtClean="0"/>
              <a:t>を含む（ヤニ）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  <a:endParaRPr kumimoji="1"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</a:t>
            </a:r>
            <a:r>
              <a:rPr lang="ja-JP" altLang="en-US" dirty="0" smtClean="0"/>
              <a:t>を</a:t>
            </a:r>
            <a:r>
              <a:rPr lang="ja-JP" altLang="en-US" dirty="0"/>
              <a:t>収縮</a:t>
            </a:r>
            <a:r>
              <a:rPr lang="ja-JP" altLang="en-US" dirty="0" smtClean="0"/>
              <a:t>させ、</a:t>
            </a:r>
            <a:r>
              <a:rPr lang="ja-JP" altLang="en-US" u="sng" dirty="0" smtClean="0"/>
              <a:t>心臓に負担</a:t>
            </a:r>
            <a:r>
              <a:rPr lang="ja-JP" altLang="en-US" dirty="0" smtClean="0"/>
              <a:t>を与える</a:t>
            </a:r>
            <a:endParaRPr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b="1" dirty="0"/>
              <a:t>中毒性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lang="en-US" altLang="ja-JP" dirty="0"/>
          </a:p>
          <a:p>
            <a:pPr>
              <a:buFont typeface="Wingdings" panose="05000000000000000000" pitchFamily="2" charset="2"/>
              <a:buChar char="n"/>
            </a:pPr>
            <a:r>
              <a:rPr kumimoji="1"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kumimoji="1" lang="ja-JP" altLang="en-US" dirty="0"/>
              <a:t>酸素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運搬</a:t>
            </a:r>
            <a:r>
              <a:rPr kumimoji="1" lang="ja-JP" altLang="en-US" dirty="0" smtClean="0"/>
              <a:t>を妨げる</a:t>
            </a:r>
            <a:endParaRPr kumimoji="1" lang="en-US" altLang="ja-JP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</a:t>
            </a:r>
            <a:r>
              <a:rPr lang="ja-JP" altLang="en-US" u="sng" dirty="0" smtClean="0"/>
              <a:t>に</a:t>
            </a:r>
            <a:r>
              <a:rPr lang="ja-JP" altLang="en-US" u="sng" dirty="0"/>
              <a:t>負担</a:t>
            </a:r>
            <a:r>
              <a:rPr lang="ja-JP" altLang="en-US" dirty="0" smtClean="0"/>
              <a:t>をかけ、</a:t>
            </a:r>
            <a:r>
              <a:rPr lang="ja-JP" altLang="en-US" b="1" dirty="0" smtClean="0"/>
              <a:t>動脈硬化</a:t>
            </a:r>
            <a:r>
              <a:rPr lang="ja-JP" altLang="en-US" dirty="0" smtClean="0"/>
              <a:t>の原因にもなる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lang="en-US" altLang="ja-JP" sz="1500" dirty="0" smtClean="0"/>
              <a:t>※</a:t>
            </a:r>
            <a:r>
              <a:rPr lang="ja-JP" altLang="en-US" sz="1500" dirty="0" smtClean="0"/>
              <a:t>タバコには、上記の他にも多くの有害物質が含まれています。</a:t>
            </a:r>
            <a:endParaRPr kumimoji="1" lang="en-US" altLang="ja-JP" sz="1500" dirty="0" smtClean="0"/>
          </a:p>
        </p:txBody>
      </p:sp>
    </p:spTree>
    <p:extLst>
      <p:ext uri="{BB962C8B-B14F-4D97-AF65-F5344CB8AC3E}">
        <p14:creationId xmlns:p14="http://schemas.microsoft.com/office/powerpoint/2010/main" val="2443700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15</cp:revision>
  <dcterms:created xsi:type="dcterms:W3CDTF">2014-02-26T10:41:46Z</dcterms:created>
  <dcterms:modified xsi:type="dcterms:W3CDTF">2014-03-05T10:16:21Z</dcterms:modified>
</cp:coreProperties>
</file>