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04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49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25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0338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950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939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297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9639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213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2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802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19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85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80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85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42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95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90381D1-E4BD-4836-8051-EF2AAF9F07D7}" type="datetimeFigureOut">
              <a:rPr kumimoji="1" lang="ja-JP" altLang="en-US" smtClean="0"/>
              <a:t>2014/3/5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455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322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 smtClean="0"/>
              <a:t>多くの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発がん性物質</a:t>
            </a:r>
            <a:r>
              <a:rPr kumimoji="1" lang="ja-JP" altLang="en-US" dirty="0" smtClean="0"/>
              <a:t>を含む（ヤニ）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</a:t>
            </a:r>
            <a:r>
              <a:rPr lang="ja-JP" altLang="en-US" dirty="0" smtClean="0"/>
              <a:t>を</a:t>
            </a:r>
            <a:r>
              <a:rPr lang="ja-JP" altLang="en-US" dirty="0"/>
              <a:t>収縮</a:t>
            </a:r>
            <a:r>
              <a:rPr lang="ja-JP" altLang="en-US" dirty="0" smtClean="0"/>
              <a:t>させ、</a:t>
            </a:r>
            <a:r>
              <a:rPr lang="ja-JP" altLang="en-US" u="sng" dirty="0" smtClean="0"/>
              <a:t>心臓に負担</a:t>
            </a:r>
            <a:r>
              <a:rPr lang="ja-JP" altLang="en-US" dirty="0" smtClean="0"/>
              <a:t>を与える</a:t>
            </a:r>
            <a:endParaRPr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b="1" dirty="0"/>
              <a:t>中毒性</a:t>
            </a:r>
            <a:r>
              <a:rPr kumimoji="1" lang="ja-JP" altLang="en-US" dirty="0" smtClean="0"/>
              <a:t>がある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  <a:endParaRPr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運搬</a:t>
            </a:r>
            <a:r>
              <a:rPr kumimoji="1" lang="ja-JP" altLang="en-US" dirty="0" smtClean="0"/>
              <a:t>を妨げる</a:t>
            </a:r>
            <a:endParaRPr kumimoji="1"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</a:t>
            </a:r>
            <a:r>
              <a:rPr lang="ja-JP" altLang="en-US" u="sng" dirty="0" smtClean="0"/>
              <a:t>に</a:t>
            </a:r>
            <a:r>
              <a:rPr lang="ja-JP" altLang="en-US" u="sng" dirty="0"/>
              <a:t>負担</a:t>
            </a:r>
            <a:r>
              <a:rPr lang="ja-JP" altLang="en-US" dirty="0" smtClean="0"/>
              <a:t>をかけ、</a:t>
            </a:r>
            <a:r>
              <a:rPr lang="ja-JP" altLang="en-US" b="1" dirty="0" smtClean="0"/>
              <a:t>動脈硬化</a:t>
            </a:r>
            <a:r>
              <a:rPr lang="ja-JP" altLang="en-US" dirty="0" smtClean="0"/>
              <a:t>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en-US" altLang="ja-JP" sz="1500" dirty="0" smtClean="0"/>
              <a:t>※</a:t>
            </a:r>
            <a:r>
              <a:rPr lang="ja-JP" altLang="en-US" sz="1500" dirty="0" smtClean="0"/>
              <a:t>タバコには、上記の他にも多くの有害物質が含まれています。</a:t>
            </a:r>
            <a:endParaRPr kumimoji="1" lang="en-US" altLang="ja-JP" sz="1500" dirty="0" smtClean="0"/>
          </a:p>
        </p:txBody>
      </p:sp>
    </p:spTree>
    <p:extLst>
      <p:ext uri="{BB962C8B-B14F-4D97-AF65-F5344CB8AC3E}">
        <p14:creationId xmlns:p14="http://schemas.microsoft.com/office/powerpoint/2010/main" val="24437005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</TotalTime>
  <Words>77</Words>
  <Application>Microsoft Office PowerPoint</Application>
  <PresentationFormat>ワイド画面</PresentationFormat>
  <Paragraphs>15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15</cp:revision>
  <dcterms:created xsi:type="dcterms:W3CDTF">2014-02-26T10:41:46Z</dcterms:created>
  <dcterms:modified xsi:type="dcterms:W3CDTF">2014-03-05T10:16:21Z</dcterms:modified>
</cp:coreProperties>
</file>