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させ、心臓に負担を与える</a:t>
            </a:r>
            <a:endParaRPr lang="en-US" altLang="ja-JP" dirty="0" smtClean="0"/>
          </a:p>
          <a:p>
            <a:pPr lvl="1"/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</a:t>
            </a:r>
            <a:r>
              <a:rPr lang="ja-JP" altLang="en-US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12</cp:revision>
  <dcterms:created xsi:type="dcterms:W3CDTF">2014-02-26T10:41:46Z</dcterms:created>
  <dcterms:modified xsi:type="dcterms:W3CDTF">2014-03-04T05:03:19Z</dcterms:modified>
</cp:coreProperties>
</file>